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8" r:id="rId4"/>
    <p:sldMasterId id="2147483701" r:id="rId5"/>
  </p:sldMasterIdLst>
  <p:notesMasterIdLst>
    <p:notesMasterId r:id="rId21"/>
  </p:notesMasterIdLst>
  <p:sldIdLst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74" r:id="rId14"/>
    <p:sldId id="267" r:id="rId15"/>
    <p:sldId id="275" r:id="rId16"/>
    <p:sldId id="269" r:id="rId17"/>
    <p:sldId id="273" r:id="rId18"/>
    <p:sldId id="271" r:id="rId19"/>
    <p:sldId id="272" r:id="rId20"/>
  </p:sldIdLst>
  <p:sldSz cx="12192000" cy="6858000"/>
  <p:notesSz cx="6858000" cy="9144000"/>
  <p:embeddedFontLst>
    <p:embeddedFont>
      <p:font typeface="Bahnschrift SemiBold" panose="020B0502040204020203" pitchFamily="3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nter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Colgan" initials="SC" lastIdx="26" clrIdx="0">
    <p:extLst>
      <p:ext uri="{19B8F6BF-5375-455C-9EA6-DF929625EA0E}">
        <p15:presenceInfo xmlns:p15="http://schemas.microsoft.com/office/powerpoint/2012/main" userId="S::sarah.colgan@diaceutics.com::a9c3310f-1ea6-48d4-8d92-76f62990064c" providerId="AD"/>
      </p:ext>
    </p:extLst>
  </p:cmAuthor>
  <p:cmAuthor id="2" name="Alan Byrne" initials="AB" lastIdx="24" clrIdx="1">
    <p:extLst>
      <p:ext uri="{19B8F6BF-5375-455C-9EA6-DF929625EA0E}">
        <p15:presenceInfo xmlns:p15="http://schemas.microsoft.com/office/powerpoint/2012/main" userId="S::alan.byrne@diaceutics.com::70446ca4-43d0-41e2-bfe1-2803037a7e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59F"/>
    <a:srgbClr val="F68572"/>
    <a:srgbClr val="FF6969"/>
    <a:srgbClr val="25408F"/>
    <a:srgbClr val="254090"/>
    <a:srgbClr val="3062FD"/>
    <a:srgbClr val="CA58CD"/>
    <a:srgbClr val="4B9EAD"/>
    <a:srgbClr val="F9FDFD"/>
    <a:srgbClr val="161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B3D36-5C0A-4924-926A-AD2C7D3B84D4}" v="204" dt="2021-09-23T12:53:05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7" d="100"/>
          <a:sy n="87" d="100"/>
        </p:scale>
        <p:origin x="533" y="3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FCB18-72C9-4E67-BE10-C371409AA75B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BE245BB-AC07-45AA-A8DF-2F7B768DE842}">
      <dgm:prSet phldrT="[Text]"/>
      <dgm:spPr/>
      <dgm:t>
        <a:bodyPr/>
        <a:lstStyle/>
        <a:p>
          <a:r>
            <a:rPr lang="en-GB" dirty="0"/>
            <a:t>Lab / Physician</a:t>
          </a:r>
        </a:p>
      </dgm:t>
    </dgm:pt>
    <dgm:pt modelId="{161E2181-C477-44DD-8A7C-9AF2C695AC93}" type="parTrans" cxnId="{7A5C9FED-F436-439B-ACD6-52B5B269E579}">
      <dgm:prSet/>
      <dgm:spPr/>
      <dgm:t>
        <a:bodyPr/>
        <a:lstStyle/>
        <a:p>
          <a:endParaRPr lang="en-GB"/>
        </a:p>
      </dgm:t>
    </dgm:pt>
    <dgm:pt modelId="{027D83E5-5188-4E37-B4EB-2B7722BF80C1}" type="sibTrans" cxnId="{7A5C9FED-F436-439B-ACD6-52B5B269E579}">
      <dgm:prSet/>
      <dgm:spPr/>
      <dgm:t>
        <a:bodyPr/>
        <a:lstStyle/>
        <a:p>
          <a:endParaRPr lang="en-GB"/>
        </a:p>
      </dgm:t>
    </dgm:pt>
    <dgm:pt modelId="{FF557E57-C271-42C5-BA4F-34170C85800F}">
      <dgm:prSet phldrT="[Text]"/>
      <dgm:spPr/>
      <dgm:t>
        <a:bodyPr/>
        <a:lstStyle/>
        <a:p>
          <a:r>
            <a:rPr lang="en-GB" dirty="0"/>
            <a:t>56119</a:t>
          </a:r>
        </a:p>
      </dgm:t>
    </dgm:pt>
    <dgm:pt modelId="{9C4B1AE3-9CD2-412A-9570-26823856B73D}" type="parTrans" cxnId="{3B330451-D946-4338-A397-28DC38476E28}">
      <dgm:prSet/>
      <dgm:spPr/>
      <dgm:t>
        <a:bodyPr/>
        <a:lstStyle/>
        <a:p>
          <a:endParaRPr lang="en-GB"/>
        </a:p>
      </dgm:t>
    </dgm:pt>
    <dgm:pt modelId="{31FA1B28-7E45-4AE3-B685-3F91E3960B91}" type="sibTrans" cxnId="{3B330451-D946-4338-A397-28DC38476E28}">
      <dgm:prSet/>
      <dgm:spPr/>
      <dgm:t>
        <a:bodyPr/>
        <a:lstStyle/>
        <a:p>
          <a:endParaRPr lang="en-GB"/>
        </a:p>
      </dgm:t>
    </dgm:pt>
    <dgm:pt modelId="{71F74321-0F07-4694-B939-74B43EB3ED65}">
      <dgm:prSet phldrT="[Text]"/>
      <dgm:spPr/>
      <dgm:t>
        <a:bodyPr/>
        <a:lstStyle/>
        <a:p>
          <a:r>
            <a:rPr lang="en-GB" dirty="0"/>
            <a:t>Medicare</a:t>
          </a:r>
        </a:p>
      </dgm:t>
    </dgm:pt>
    <dgm:pt modelId="{04E716D9-79D9-4226-B7A5-2A572D1C63AC}" type="parTrans" cxnId="{531B0B8C-67FB-4C31-923F-36F857C4D482}">
      <dgm:prSet/>
      <dgm:spPr/>
      <dgm:t>
        <a:bodyPr/>
        <a:lstStyle/>
        <a:p>
          <a:endParaRPr lang="en-GB"/>
        </a:p>
      </dgm:t>
    </dgm:pt>
    <dgm:pt modelId="{825DC452-644F-4210-B773-FDE6BA5708FC}" type="sibTrans" cxnId="{531B0B8C-67FB-4C31-923F-36F857C4D482}">
      <dgm:prSet/>
      <dgm:spPr/>
      <dgm:t>
        <a:bodyPr/>
        <a:lstStyle/>
        <a:p>
          <a:endParaRPr lang="en-GB"/>
        </a:p>
      </dgm:t>
    </dgm:pt>
    <dgm:pt modelId="{590D2A0D-0908-4254-A9FB-4A0B0DE44AC5}">
      <dgm:prSet phldrT="[Text]"/>
      <dgm:spPr/>
      <dgm:t>
        <a:bodyPr/>
        <a:lstStyle/>
        <a:p>
          <a:r>
            <a:rPr lang="en-GB" dirty="0"/>
            <a:t>Commercial</a:t>
          </a:r>
        </a:p>
      </dgm:t>
    </dgm:pt>
    <dgm:pt modelId="{AEFB754E-1A6E-4EC9-95CE-036E80E5EC8C}" type="parTrans" cxnId="{2E8F73C3-91EF-44D2-8F46-7611FC8010F4}">
      <dgm:prSet/>
      <dgm:spPr/>
      <dgm:t>
        <a:bodyPr/>
        <a:lstStyle/>
        <a:p>
          <a:endParaRPr lang="en-GB"/>
        </a:p>
      </dgm:t>
    </dgm:pt>
    <dgm:pt modelId="{145548C4-6B73-456A-AE12-6CA377D0AD5A}" type="sibTrans" cxnId="{2E8F73C3-91EF-44D2-8F46-7611FC8010F4}">
      <dgm:prSet/>
      <dgm:spPr/>
      <dgm:t>
        <a:bodyPr/>
        <a:lstStyle/>
        <a:p>
          <a:endParaRPr lang="en-GB"/>
        </a:p>
      </dgm:t>
    </dgm:pt>
    <dgm:pt modelId="{FF5FA245-5656-4CBE-9773-D8C7F89DE2E5}">
      <dgm:prSet phldrT="[Text]"/>
      <dgm:spPr/>
      <dgm:t>
        <a:bodyPr/>
        <a:lstStyle/>
        <a:p>
          <a:r>
            <a:rPr lang="en-GB" dirty="0"/>
            <a:t>56123</a:t>
          </a:r>
        </a:p>
      </dgm:t>
    </dgm:pt>
    <dgm:pt modelId="{D5B00BF9-1664-4FC3-9917-FB76DAC412AC}" type="parTrans" cxnId="{ADFFA09A-6F7F-4818-A679-8267E460CEE8}">
      <dgm:prSet/>
      <dgm:spPr/>
      <dgm:t>
        <a:bodyPr/>
        <a:lstStyle/>
        <a:p>
          <a:endParaRPr lang="en-GB"/>
        </a:p>
      </dgm:t>
    </dgm:pt>
    <dgm:pt modelId="{8BE2CB5D-E786-41DF-ADC3-3A63AC10C05D}" type="sibTrans" cxnId="{ADFFA09A-6F7F-4818-A679-8267E460CEE8}">
      <dgm:prSet/>
      <dgm:spPr/>
      <dgm:t>
        <a:bodyPr/>
        <a:lstStyle/>
        <a:p>
          <a:endParaRPr lang="en-GB"/>
        </a:p>
      </dgm:t>
    </dgm:pt>
    <dgm:pt modelId="{CEDFE878-9ED0-436B-B932-88EEBA5D7275}">
      <dgm:prSet phldrT="[Text]"/>
      <dgm:spPr/>
      <dgm:t>
        <a:bodyPr/>
        <a:lstStyle/>
        <a:p>
          <a:r>
            <a:rPr lang="en-GB" dirty="0"/>
            <a:t>Source</a:t>
          </a:r>
        </a:p>
      </dgm:t>
    </dgm:pt>
    <dgm:pt modelId="{E5314F88-5D6F-49B4-8AE5-FF8E4D01B03A}" type="parTrans" cxnId="{E65F9018-075B-43BE-BEE6-ED1C2B76C58E}">
      <dgm:prSet/>
      <dgm:spPr/>
      <dgm:t>
        <a:bodyPr/>
        <a:lstStyle/>
        <a:p>
          <a:endParaRPr lang="en-GB"/>
        </a:p>
      </dgm:t>
    </dgm:pt>
    <dgm:pt modelId="{362711D1-3285-49FC-8FE3-A4938990D7DD}" type="sibTrans" cxnId="{E65F9018-075B-43BE-BEE6-ED1C2B76C58E}">
      <dgm:prSet/>
      <dgm:spPr/>
      <dgm:t>
        <a:bodyPr/>
        <a:lstStyle/>
        <a:p>
          <a:endParaRPr lang="en-GB"/>
        </a:p>
      </dgm:t>
    </dgm:pt>
    <dgm:pt modelId="{76B98ED9-D4FC-4168-A2E5-5585AC1435D2}">
      <dgm:prSet phldrT="[Text]" custT="1"/>
      <dgm:spPr/>
      <dgm:t>
        <a:bodyPr/>
        <a:lstStyle/>
        <a:p>
          <a:r>
            <a:rPr lang="en-GB" sz="1400" dirty="0"/>
            <a:t>ID of the referring physician</a:t>
          </a:r>
        </a:p>
        <a:p>
          <a:r>
            <a:rPr lang="en-GB" sz="1400" dirty="0"/>
            <a:t>OR</a:t>
          </a:r>
        </a:p>
        <a:p>
          <a:r>
            <a:rPr lang="en-GB" sz="1400" dirty="0"/>
            <a:t> ID of the lab </a:t>
          </a:r>
        </a:p>
      </dgm:t>
    </dgm:pt>
    <dgm:pt modelId="{2AC82CDC-6D0A-41B2-85D9-64220D779FD3}" type="parTrans" cxnId="{052FD302-2A34-46E2-9D01-05B6DB36A215}">
      <dgm:prSet/>
      <dgm:spPr/>
      <dgm:t>
        <a:bodyPr/>
        <a:lstStyle/>
        <a:p>
          <a:endParaRPr lang="en-GB"/>
        </a:p>
      </dgm:t>
    </dgm:pt>
    <dgm:pt modelId="{47A9DC15-14FF-4E5B-BC75-7A72DC72DBF9}" type="sibTrans" cxnId="{052FD302-2A34-46E2-9D01-05B6DB36A215}">
      <dgm:prSet/>
      <dgm:spPr/>
      <dgm:t>
        <a:bodyPr/>
        <a:lstStyle/>
        <a:p>
          <a:endParaRPr lang="en-GB"/>
        </a:p>
      </dgm:t>
    </dgm:pt>
    <dgm:pt modelId="{A1E2BDD9-0235-447E-B9B4-32257E8012C4}">
      <dgm:prSet phldrT="[Text]"/>
      <dgm:spPr/>
      <dgm:t>
        <a:bodyPr/>
        <a:lstStyle/>
        <a:p>
          <a:r>
            <a:rPr lang="en-GB" dirty="0"/>
            <a:t>Insurance Type</a:t>
          </a:r>
        </a:p>
      </dgm:t>
    </dgm:pt>
    <dgm:pt modelId="{5A8E565F-5C5D-4401-B9D0-328895083329}" type="parTrans" cxnId="{2AB25417-C63D-4AAF-9722-D56302B0797F}">
      <dgm:prSet/>
      <dgm:spPr/>
      <dgm:t>
        <a:bodyPr/>
        <a:lstStyle/>
        <a:p>
          <a:endParaRPr lang="en-GB"/>
        </a:p>
      </dgm:t>
    </dgm:pt>
    <dgm:pt modelId="{8647FFA7-8380-4F2C-8237-5BD5738A3E1E}" type="sibTrans" cxnId="{2AB25417-C63D-4AAF-9722-D56302B0797F}">
      <dgm:prSet/>
      <dgm:spPr/>
      <dgm:t>
        <a:bodyPr/>
        <a:lstStyle/>
        <a:p>
          <a:endParaRPr lang="en-GB"/>
        </a:p>
      </dgm:t>
    </dgm:pt>
    <dgm:pt modelId="{CA6F2BD4-E65E-47F5-8250-7103214795D1}">
      <dgm:prSet phldrT="[Text]"/>
      <dgm:spPr/>
      <dgm:t>
        <a:bodyPr/>
        <a:lstStyle/>
        <a:p>
          <a:r>
            <a:rPr lang="en-GB" dirty="0"/>
            <a:t>Medicare</a:t>
          </a:r>
        </a:p>
      </dgm:t>
    </dgm:pt>
    <dgm:pt modelId="{C81F0641-7DB8-410F-821B-C36040942AEF}" type="parTrans" cxnId="{9DDDAFCD-9655-41EB-B85E-A903341F201A}">
      <dgm:prSet/>
      <dgm:spPr/>
      <dgm:t>
        <a:bodyPr/>
        <a:lstStyle/>
        <a:p>
          <a:endParaRPr lang="en-GB"/>
        </a:p>
      </dgm:t>
    </dgm:pt>
    <dgm:pt modelId="{8246F508-3811-4DC5-BB81-0D8AE735E72A}" type="sibTrans" cxnId="{9DDDAFCD-9655-41EB-B85E-A903341F201A}">
      <dgm:prSet/>
      <dgm:spPr/>
      <dgm:t>
        <a:bodyPr/>
        <a:lstStyle/>
        <a:p>
          <a:endParaRPr lang="en-GB"/>
        </a:p>
      </dgm:t>
    </dgm:pt>
    <dgm:pt modelId="{C3191BBC-C7AF-49CF-881C-75B5E834FDE7}">
      <dgm:prSet phldrT="[Text]"/>
      <dgm:spPr/>
      <dgm:t>
        <a:bodyPr/>
        <a:lstStyle/>
        <a:p>
          <a:r>
            <a:rPr lang="en-GB" b="0" i="0" u="none" dirty="0"/>
            <a:t>56126</a:t>
          </a:r>
          <a:endParaRPr lang="en-GB" dirty="0"/>
        </a:p>
      </dgm:t>
    </dgm:pt>
    <dgm:pt modelId="{844DA231-20C0-405E-AB90-D2E5F01BDC07}" type="parTrans" cxnId="{E2626175-87BE-4573-8D26-29A5D68B3696}">
      <dgm:prSet/>
      <dgm:spPr/>
      <dgm:t>
        <a:bodyPr/>
        <a:lstStyle/>
        <a:p>
          <a:endParaRPr lang="en-GB"/>
        </a:p>
      </dgm:t>
    </dgm:pt>
    <dgm:pt modelId="{8D4509E8-9CE0-499E-92A4-837E9F055D6F}" type="sibTrans" cxnId="{E2626175-87BE-4573-8D26-29A5D68B3696}">
      <dgm:prSet/>
      <dgm:spPr/>
      <dgm:t>
        <a:bodyPr/>
        <a:lstStyle/>
        <a:p>
          <a:endParaRPr lang="en-GB"/>
        </a:p>
      </dgm:t>
    </dgm:pt>
    <dgm:pt modelId="{ABC1652A-9502-4AB9-9304-60A59C60FA2D}">
      <dgm:prSet phldrT="[Text]"/>
      <dgm:spPr/>
      <dgm:t>
        <a:bodyPr/>
        <a:lstStyle/>
        <a:p>
          <a:r>
            <a:rPr lang="en-GB" dirty="0"/>
            <a:t>Commercial</a:t>
          </a:r>
        </a:p>
      </dgm:t>
    </dgm:pt>
    <dgm:pt modelId="{68E1593D-29F0-473B-8299-CD7DEF8FAD60}" type="parTrans" cxnId="{412A07D0-1E1A-480B-9BF4-BB909723DE82}">
      <dgm:prSet/>
      <dgm:spPr/>
      <dgm:t>
        <a:bodyPr/>
        <a:lstStyle/>
        <a:p>
          <a:endParaRPr lang="en-GB"/>
        </a:p>
      </dgm:t>
    </dgm:pt>
    <dgm:pt modelId="{1F89526D-8729-4E6C-9E45-E92C5E5C7DD0}" type="sibTrans" cxnId="{412A07D0-1E1A-480B-9BF4-BB909723DE82}">
      <dgm:prSet/>
      <dgm:spPr/>
      <dgm:t>
        <a:bodyPr/>
        <a:lstStyle/>
        <a:p>
          <a:endParaRPr lang="en-GB"/>
        </a:p>
      </dgm:t>
    </dgm:pt>
    <dgm:pt modelId="{B203A803-F8B7-409E-A545-0665CF453698}">
      <dgm:prSet phldrT="[Text]"/>
      <dgm:spPr/>
      <dgm:t>
        <a:bodyPr/>
        <a:lstStyle/>
        <a:p>
          <a:r>
            <a:rPr lang="en-GB" dirty="0"/>
            <a:t>1003011339</a:t>
          </a:r>
        </a:p>
      </dgm:t>
    </dgm:pt>
    <dgm:pt modelId="{7E655FF4-C0D3-45E7-AB5A-7AD4DA9D86CD}" type="parTrans" cxnId="{67A6417B-CEA8-4540-BEC6-BB067B14A702}">
      <dgm:prSet/>
      <dgm:spPr/>
      <dgm:t>
        <a:bodyPr/>
        <a:lstStyle/>
        <a:p>
          <a:endParaRPr lang="en-GB"/>
        </a:p>
      </dgm:t>
    </dgm:pt>
    <dgm:pt modelId="{CB2C69D3-D344-46EA-A2BB-9496285B55CC}" type="sibTrans" cxnId="{67A6417B-CEA8-4540-BEC6-BB067B14A702}">
      <dgm:prSet/>
      <dgm:spPr/>
      <dgm:t>
        <a:bodyPr/>
        <a:lstStyle/>
        <a:p>
          <a:endParaRPr lang="en-GB"/>
        </a:p>
      </dgm:t>
    </dgm:pt>
    <dgm:pt modelId="{3D9095F5-E287-4738-BAA6-06CD0426F5A8}">
      <dgm:prSet phldrT="[Text]"/>
      <dgm:spPr/>
      <dgm:t>
        <a:bodyPr/>
        <a:lstStyle/>
        <a:p>
          <a:r>
            <a:rPr lang="en-GB" dirty="0"/>
            <a:t>Medicare</a:t>
          </a:r>
        </a:p>
      </dgm:t>
    </dgm:pt>
    <dgm:pt modelId="{B45D6AB0-D384-47D9-9977-4B5805716389}" type="parTrans" cxnId="{C76CA273-DCA4-4B48-B95E-4CC92409E676}">
      <dgm:prSet/>
      <dgm:spPr/>
      <dgm:t>
        <a:bodyPr/>
        <a:lstStyle/>
        <a:p>
          <a:endParaRPr lang="en-GB"/>
        </a:p>
      </dgm:t>
    </dgm:pt>
    <dgm:pt modelId="{B6B83830-D858-4382-9A2E-DEC29215F2CA}" type="sibTrans" cxnId="{C76CA273-DCA4-4B48-B95E-4CC92409E676}">
      <dgm:prSet/>
      <dgm:spPr/>
      <dgm:t>
        <a:bodyPr/>
        <a:lstStyle/>
        <a:p>
          <a:endParaRPr lang="en-GB"/>
        </a:p>
      </dgm:t>
    </dgm:pt>
    <dgm:pt modelId="{C80051F7-F921-4606-86A4-3F151A121CB9}">
      <dgm:prSet phldrT="[Text]"/>
      <dgm:spPr/>
      <dgm:t>
        <a:bodyPr/>
        <a:lstStyle/>
        <a:p>
          <a:r>
            <a:rPr lang="en-GB" dirty="0"/>
            <a:t>Commercial</a:t>
          </a:r>
        </a:p>
      </dgm:t>
    </dgm:pt>
    <dgm:pt modelId="{EB66FE96-6630-4F99-9A70-C45D433FB211}" type="parTrans" cxnId="{38DF3E02-34D6-409D-9A5D-6C0D1586D586}">
      <dgm:prSet/>
      <dgm:spPr/>
      <dgm:t>
        <a:bodyPr/>
        <a:lstStyle/>
        <a:p>
          <a:endParaRPr lang="en-GB"/>
        </a:p>
      </dgm:t>
    </dgm:pt>
    <dgm:pt modelId="{A1CC99E0-FD85-4584-A36E-CBBA9C5527B0}" type="sibTrans" cxnId="{38DF3E02-34D6-409D-9A5D-6C0D1586D586}">
      <dgm:prSet/>
      <dgm:spPr/>
      <dgm:t>
        <a:bodyPr/>
        <a:lstStyle/>
        <a:p>
          <a:endParaRPr lang="en-GB"/>
        </a:p>
      </dgm:t>
    </dgm:pt>
    <dgm:pt modelId="{DCF4527C-93BF-429C-BB6E-7D5D85198928}">
      <dgm:prSet phldrT="[Text]"/>
      <dgm:spPr/>
      <dgm:t>
        <a:bodyPr/>
        <a:lstStyle/>
        <a:p>
          <a:r>
            <a:rPr lang="en-GB" dirty="0"/>
            <a:t>Data for all years and Quarters</a:t>
          </a:r>
        </a:p>
      </dgm:t>
    </dgm:pt>
    <dgm:pt modelId="{6A353944-91E3-433F-99F4-C7B27E8F4F56}" type="parTrans" cxnId="{0845C421-A35A-4FA2-9D49-4C7E74ABBA8B}">
      <dgm:prSet/>
      <dgm:spPr/>
      <dgm:t>
        <a:bodyPr/>
        <a:lstStyle/>
        <a:p>
          <a:endParaRPr lang="en-GB"/>
        </a:p>
      </dgm:t>
    </dgm:pt>
    <dgm:pt modelId="{5ADEF8E7-1574-4010-A612-F53ADD70DE62}" type="sibTrans" cxnId="{0845C421-A35A-4FA2-9D49-4C7E74ABBA8B}">
      <dgm:prSet/>
      <dgm:spPr/>
      <dgm:t>
        <a:bodyPr/>
        <a:lstStyle/>
        <a:p>
          <a:endParaRPr lang="en-GB"/>
        </a:p>
      </dgm:t>
    </dgm:pt>
    <dgm:pt modelId="{CF41E8C0-5F02-492D-82E5-6E1093E5A3C0}">
      <dgm:prSet phldrT="[Text]"/>
      <dgm:spPr/>
      <dgm:t>
        <a:bodyPr/>
        <a:lstStyle/>
        <a:p>
          <a:r>
            <a:rPr lang="en-GB" dirty="0"/>
            <a:t>Data for all years and Quarters</a:t>
          </a:r>
        </a:p>
      </dgm:t>
    </dgm:pt>
    <dgm:pt modelId="{DC14C198-7DFD-49F8-AF99-A25976AA5A2B}" type="parTrans" cxnId="{349AB0E0-67C6-4791-8AE4-5A4FD9DF1DF7}">
      <dgm:prSet/>
      <dgm:spPr/>
      <dgm:t>
        <a:bodyPr/>
        <a:lstStyle/>
        <a:p>
          <a:endParaRPr lang="en-GB"/>
        </a:p>
      </dgm:t>
    </dgm:pt>
    <dgm:pt modelId="{44029F9C-7952-4DED-AF7D-FC6BC6CFF562}" type="sibTrans" cxnId="{349AB0E0-67C6-4791-8AE4-5A4FD9DF1DF7}">
      <dgm:prSet/>
      <dgm:spPr/>
      <dgm:t>
        <a:bodyPr/>
        <a:lstStyle/>
        <a:p>
          <a:endParaRPr lang="en-GB"/>
        </a:p>
      </dgm:t>
    </dgm:pt>
    <dgm:pt modelId="{188BC6AF-74B8-4264-844E-8C4774094DDB}">
      <dgm:prSet phldrT="[Text]"/>
      <dgm:spPr/>
      <dgm:t>
        <a:bodyPr/>
        <a:lstStyle/>
        <a:p>
          <a:r>
            <a:rPr lang="en-GB" dirty="0"/>
            <a:t>2018Q1 &amp; 2019Q4</a:t>
          </a:r>
        </a:p>
      </dgm:t>
    </dgm:pt>
    <dgm:pt modelId="{B41C2160-F278-4B21-A5C8-6E316972EC4E}" type="parTrans" cxnId="{6E5D9A1E-7B1A-4A4D-85C9-F5E7D0E7D994}">
      <dgm:prSet/>
      <dgm:spPr/>
      <dgm:t>
        <a:bodyPr/>
        <a:lstStyle/>
        <a:p>
          <a:endParaRPr lang="en-GB"/>
        </a:p>
      </dgm:t>
    </dgm:pt>
    <dgm:pt modelId="{955BC898-07C2-4F0B-AB15-E4A13ACE3C04}" type="sibTrans" cxnId="{6E5D9A1E-7B1A-4A4D-85C9-F5E7D0E7D994}">
      <dgm:prSet/>
      <dgm:spPr/>
      <dgm:t>
        <a:bodyPr/>
        <a:lstStyle/>
        <a:p>
          <a:endParaRPr lang="en-GB"/>
        </a:p>
      </dgm:t>
    </dgm:pt>
    <dgm:pt modelId="{68F8219A-31E8-492A-B67F-99795DB3E41F}">
      <dgm:prSet phldrT="[Text]"/>
      <dgm:spPr/>
      <dgm:t>
        <a:bodyPr/>
        <a:lstStyle/>
        <a:p>
          <a:r>
            <a:rPr lang="en-GB" dirty="0"/>
            <a:t>Date and Quarter for which Volumes are available</a:t>
          </a:r>
        </a:p>
      </dgm:t>
    </dgm:pt>
    <dgm:pt modelId="{C83549CF-74F0-4F4E-A781-27A70F3B9C72}" type="parTrans" cxnId="{A4CABCC9-9308-4F9D-AE7A-B5FD25DAFA48}">
      <dgm:prSet/>
      <dgm:spPr/>
      <dgm:t>
        <a:bodyPr/>
        <a:lstStyle/>
        <a:p>
          <a:endParaRPr lang="en-GB"/>
        </a:p>
      </dgm:t>
    </dgm:pt>
    <dgm:pt modelId="{DB6157E6-8CA0-404B-A667-A6117FAF692B}" type="sibTrans" cxnId="{A4CABCC9-9308-4F9D-AE7A-B5FD25DAFA48}">
      <dgm:prSet/>
      <dgm:spPr/>
      <dgm:t>
        <a:bodyPr/>
        <a:lstStyle/>
        <a:p>
          <a:endParaRPr lang="en-GB"/>
        </a:p>
      </dgm:t>
    </dgm:pt>
    <dgm:pt modelId="{4E61EA41-026E-43B3-8ACC-4B9D6987D684}">
      <dgm:prSet phldrT="[Text]"/>
      <dgm:spPr/>
      <dgm:t>
        <a:bodyPr/>
        <a:lstStyle/>
        <a:p>
          <a:r>
            <a:rPr lang="en-GB" dirty="0"/>
            <a:t>2017Q2</a:t>
          </a:r>
        </a:p>
      </dgm:t>
    </dgm:pt>
    <dgm:pt modelId="{9CF544E2-3512-4643-94CB-19A8EB2649B4}" type="parTrans" cxnId="{82A91F76-81AE-4873-9333-9121B1C06FB5}">
      <dgm:prSet/>
      <dgm:spPr/>
      <dgm:t>
        <a:bodyPr/>
        <a:lstStyle/>
        <a:p>
          <a:endParaRPr lang="en-GB"/>
        </a:p>
      </dgm:t>
    </dgm:pt>
    <dgm:pt modelId="{16FCE750-07D3-4C9E-A029-2E7328C490EB}" type="sibTrans" cxnId="{82A91F76-81AE-4873-9333-9121B1C06FB5}">
      <dgm:prSet/>
      <dgm:spPr/>
      <dgm:t>
        <a:bodyPr/>
        <a:lstStyle/>
        <a:p>
          <a:endParaRPr lang="en-GB"/>
        </a:p>
      </dgm:t>
    </dgm:pt>
    <dgm:pt modelId="{183FAFE6-EF25-4F32-BF27-787BADB4D66D}">
      <dgm:prSet phldrT="[Text]"/>
      <dgm:spPr/>
      <dgm:t>
        <a:bodyPr/>
        <a:lstStyle/>
        <a:p>
          <a:r>
            <a:rPr lang="en-GB" dirty="0"/>
            <a:t>2018Q4</a:t>
          </a:r>
        </a:p>
      </dgm:t>
    </dgm:pt>
    <dgm:pt modelId="{CF9A36AF-3844-4AA8-B262-998E802C0879}" type="parTrans" cxnId="{8313AEAD-DDAA-4B10-B33F-DD15CA45E605}">
      <dgm:prSet/>
      <dgm:spPr/>
      <dgm:t>
        <a:bodyPr/>
        <a:lstStyle/>
        <a:p>
          <a:endParaRPr lang="en-GB"/>
        </a:p>
      </dgm:t>
    </dgm:pt>
    <dgm:pt modelId="{6178C9CD-EEB3-4909-8C1E-78225BB3992B}" type="sibTrans" cxnId="{8313AEAD-DDAA-4B10-B33F-DD15CA45E605}">
      <dgm:prSet/>
      <dgm:spPr/>
      <dgm:t>
        <a:bodyPr/>
        <a:lstStyle/>
        <a:p>
          <a:endParaRPr lang="en-GB"/>
        </a:p>
      </dgm:t>
    </dgm:pt>
    <dgm:pt modelId="{3D029484-6856-4640-A35F-D70ADFC5584C}">
      <dgm:prSet phldrT="[Text]"/>
      <dgm:spPr/>
      <dgm:t>
        <a:bodyPr/>
        <a:lstStyle/>
        <a:p>
          <a:r>
            <a:rPr lang="en-GB" dirty="0"/>
            <a:t>2021Q2</a:t>
          </a:r>
        </a:p>
      </dgm:t>
    </dgm:pt>
    <dgm:pt modelId="{5C574AF4-EA8B-4EBD-9C97-17639311F456}" type="parTrans" cxnId="{3307BE25-EA26-4477-BB26-F1BB31C6D0D1}">
      <dgm:prSet/>
      <dgm:spPr/>
      <dgm:t>
        <a:bodyPr/>
        <a:lstStyle/>
        <a:p>
          <a:endParaRPr lang="en-GB"/>
        </a:p>
      </dgm:t>
    </dgm:pt>
    <dgm:pt modelId="{2D907D3F-3EF4-486F-ABE0-0AFBD27BCFE6}" type="sibTrans" cxnId="{3307BE25-EA26-4477-BB26-F1BB31C6D0D1}">
      <dgm:prSet/>
      <dgm:spPr/>
      <dgm:t>
        <a:bodyPr/>
        <a:lstStyle/>
        <a:p>
          <a:endParaRPr lang="en-GB"/>
        </a:p>
      </dgm:t>
    </dgm:pt>
    <dgm:pt modelId="{0A134126-AE3E-4E05-827B-78E51E1430BA}">
      <dgm:prSet phldrT="[Text]"/>
      <dgm:spPr/>
      <dgm:t>
        <a:bodyPr/>
        <a:lstStyle/>
        <a:p>
          <a:r>
            <a:rPr lang="en-GB" dirty="0"/>
            <a:t>…..</a:t>
          </a:r>
        </a:p>
      </dgm:t>
    </dgm:pt>
    <dgm:pt modelId="{05B9A7AA-9937-4225-870E-286F6CC44041}" type="parTrans" cxnId="{76F78574-7553-4305-BE2B-682C92F5ACF2}">
      <dgm:prSet/>
      <dgm:spPr/>
      <dgm:t>
        <a:bodyPr/>
        <a:lstStyle/>
        <a:p>
          <a:endParaRPr lang="en-GB"/>
        </a:p>
      </dgm:t>
    </dgm:pt>
    <dgm:pt modelId="{E38BA430-261C-4439-AD19-44296ACE16C7}" type="sibTrans" cxnId="{76F78574-7553-4305-BE2B-682C92F5ACF2}">
      <dgm:prSet/>
      <dgm:spPr/>
      <dgm:t>
        <a:bodyPr/>
        <a:lstStyle/>
        <a:p>
          <a:endParaRPr lang="en-GB"/>
        </a:p>
      </dgm:t>
    </dgm:pt>
    <dgm:pt modelId="{05999DC7-FB38-4C10-95D3-3BF33F98DF3B}">
      <dgm:prSet phldrT="[Text]"/>
      <dgm:spPr/>
      <dgm:t>
        <a:bodyPr/>
        <a:lstStyle/>
        <a:p>
          <a:r>
            <a:rPr lang="en-GB" dirty="0"/>
            <a:t>…..</a:t>
          </a:r>
        </a:p>
      </dgm:t>
    </dgm:pt>
    <dgm:pt modelId="{239CDEA7-B68D-415D-B9D9-56EE5C0027B5}" type="parTrans" cxnId="{F1A5C654-39DE-4045-ADA2-0E8DEF564481}">
      <dgm:prSet/>
      <dgm:spPr/>
      <dgm:t>
        <a:bodyPr/>
        <a:lstStyle/>
        <a:p>
          <a:endParaRPr lang="en-GB"/>
        </a:p>
      </dgm:t>
    </dgm:pt>
    <dgm:pt modelId="{E0CA291B-F170-4EA0-B311-9CDC3CAF39AA}" type="sibTrans" cxnId="{F1A5C654-39DE-4045-ADA2-0E8DEF564481}">
      <dgm:prSet/>
      <dgm:spPr/>
      <dgm:t>
        <a:bodyPr/>
        <a:lstStyle/>
        <a:p>
          <a:endParaRPr lang="en-GB"/>
        </a:p>
      </dgm:t>
    </dgm:pt>
    <dgm:pt modelId="{18800534-6A1D-4D3F-A644-46E4E27B80D1}">
      <dgm:prSet phldrT="[Text]"/>
      <dgm:spPr/>
      <dgm:t>
        <a:bodyPr/>
        <a:lstStyle/>
        <a:p>
          <a:r>
            <a:rPr lang="en-GB" dirty="0"/>
            <a:t>…..</a:t>
          </a:r>
        </a:p>
      </dgm:t>
    </dgm:pt>
    <dgm:pt modelId="{2EF325AA-CE59-47DE-9183-EACB0F1AB76E}" type="parTrans" cxnId="{4B8EFD01-EB2B-4F45-AA7A-D40090552286}">
      <dgm:prSet/>
      <dgm:spPr/>
      <dgm:t>
        <a:bodyPr/>
        <a:lstStyle/>
        <a:p>
          <a:endParaRPr lang="en-GB"/>
        </a:p>
      </dgm:t>
    </dgm:pt>
    <dgm:pt modelId="{AFD531EB-616F-4D7C-9E04-0EA7C6945863}" type="sibTrans" cxnId="{4B8EFD01-EB2B-4F45-AA7A-D40090552286}">
      <dgm:prSet/>
      <dgm:spPr/>
      <dgm:t>
        <a:bodyPr/>
        <a:lstStyle/>
        <a:p>
          <a:endParaRPr lang="en-GB"/>
        </a:p>
      </dgm:t>
    </dgm:pt>
    <dgm:pt modelId="{1DB6F7C4-6AC1-4AA0-A306-72AF83645B73}" type="pres">
      <dgm:prSet presAssocID="{675FCB18-72C9-4E67-BE10-C371409AA75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8A992B3-E7F6-4B70-A404-381793557EE4}" type="pres">
      <dgm:prSet presAssocID="{675FCB18-72C9-4E67-BE10-C371409AA75B}" presName="hierFlow" presStyleCnt="0"/>
      <dgm:spPr/>
    </dgm:pt>
    <dgm:pt modelId="{373F55D8-E352-4A4C-9713-04652F03D5FB}" type="pres">
      <dgm:prSet presAssocID="{675FCB18-72C9-4E67-BE10-C371409AA75B}" presName="firstBuf" presStyleCnt="0"/>
      <dgm:spPr/>
    </dgm:pt>
    <dgm:pt modelId="{5C15AD95-EF99-457B-9710-C11063D89FF1}" type="pres">
      <dgm:prSet presAssocID="{675FCB18-72C9-4E67-BE10-C371409AA75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19348B1-CBD1-4FA3-985F-D42C0DE68889}" type="pres">
      <dgm:prSet presAssocID="{ABE245BB-AC07-45AA-A8DF-2F7B768DE842}" presName="Name17" presStyleCnt="0"/>
      <dgm:spPr/>
    </dgm:pt>
    <dgm:pt modelId="{1CB42D3D-6586-4B45-A5AB-875C3C487E60}" type="pres">
      <dgm:prSet presAssocID="{ABE245BB-AC07-45AA-A8DF-2F7B768DE842}" presName="level1Shape" presStyleLbl="node0" presStyleIdx="0" presStyleCnt="1">
        <dgm:presLayoutVars>
          <dgm:chPref val="3"/>
        </dgm:presLayoutVars>
      </dgm:prSet>
      <dgm:spPr/>
    </dgm:pt>
    <dgm:pt modelId="{F2941DB5-C80B-4480-914A-B9D23496A6B2}" type="pres">
      <dgm:prSet presAssocID="{ABE245BB-AC07-45AA-A8DF-2F7B768DE842}" presName="hierChild2" presStyleCnt="0"/>
      <dgm:spPr/>
    </dgm:pt>
    <dgm:pt modelId="{1E0E5F49-6662-4B28-961C-C87538247CF7}" type="pres">
      <dgm:prSet presAssocID="{9C4B1AE3-9CD2-412A-9570-26823856B73D}" presName="Name25" presStyleLbl="parChTrans1D2" presStyleIdx="0" presStyleCnt="5"/>
      <dgm:spPr/>
    </dgm:pt>
    <dgm:pt modelId="{0C353CB0-1F53-4560-A729-DDE92E34314F}" type="pres">
      <dgm:prSet presAssocID="{9C4B1AE3-9CD2-412A-9570-26823856B73D}" presName="connTx" presStyleLbl="parChTrans1D2" presStyleIdx="0" presStyleCnt="5"/>
      <dgm:spPr/>
    </dgm:pt>
    <dgm:pt modelId="{63E806BE-54EC-444A-9349-9039E97B4F75}" type="pres">
      <dgm:prSet presAssocID="{FF557E57-C271-42C5-BA4F-34170C85800F}" presName="Name30" presStyleCnt="0"/>
      <dgm:spPr/>
    </dgm:pt>
    <dgm:pt modelId="{8DA207E6-4619-4C60-A21C-8703BC261FAF}" type="pres">
      <dgm:prSet presAssocID="{FF557E57-C271-42C5-BA4F-34170C85800F}" presName="level2Shape" presStyleLbl="node2" presStyleIdx="0" presStyleCnt="5"/>
      <dgm:spPr/>
    </dgm:pt>
    <dgm:pt modelId="{F55A6345-13B5-42E2-9152-5DCBC6F9B7A7}" type="pres">
      <dgm:prSet presAssocID="{FF557E57-C271-42C5-BA4F-34170C85800F}" presName="hierChild3" presStyleCnt="0"/>
      <dgm:spPr/>
    </dgm:pt>
    <dgm:pt modelId="{94C300D5-5444-418C-B08C-31EFE98E51A9}" type="pres">
      <dgm:prSet presAssocID="{04E716D9-79D9-4226-B7A5-2A572D1C63AC}" presName="Name25" presStyleLbl="parChTrans1D3" presStyleIdx="0" presStyleCnt="7"/>
      <dgm:spPr/>
    </dgm:pt>
    <dgm:pt modelId="{1D989C8E-9C02-4AB4-97D2-DCE528F111F5}" type="pres">
      <dgm:prSet presAssocID="{04E716D9-79D9-4226-B7A5-2A572D1C63AC}" presName="connTx" presStyleLbl="parChTrans1D3" presStyleIdx="0" presStyleCnt="7"/>
      <dgm:spPr/>
    </dgm:pt>
    <dgm:pt modelId="{DD077DA6-2756-4CFF-949C-64EA7EDFE306}" type="pres">
      <dgm:prSet presAssocID="{71F74321-0F07-4694-B939-74B43EB3ED65}" presName="Name30" presStyleCnt="0"/>
      <dgm:spPr/>
    </dgm:pt>
    <dgm:pt modelId="{5063091A-7000-43AA-A831-CCF60C740F96}" type="pres">
      <dgm:prSet presAssocID="{71F74321-0F07-4694-B939-74B43EB3ED65}" presName="level2Shape" presStyleLbl="node3" presStyleIdx="0" presStyleCnt="7"/>
      <dgm:spPr/>
    </dgm:pt>
    <dgm:pt modelId="{3DD9BE63-DECB-493A-B8E1-37D4DE097A88}" type="pres">
      <dgm:prSet presAssocID="{71F74321-0F07-4694-B939-74B43EB3ED65}" presName="hierChild3" presStyleCnt="0"/>
      <dgm:spPr/>
    </dgm:pt>
    <dgm:pt modelId="{8EF6770B-9DA5-4D10-A07F-1FD0D8CB6555}" type="pres">
      <dgm:prSet presAssocID="{6A353944-91E3-433F-99F4-C7B27E8F4F56}" presName="Name25" presStyleLbl="parChTrans1D4" presStyleIdx="0" presStyleCnt="7"/>
      <dgm:spPr/>
    </dgm:pt>
    <dgm:pt modelId="{1D0D8D31-FED3-4EAC-A1D8-153D89A42CF7}" type="pres">
      <dgm:prSet presAssocID="{6A353944-91E3-433F-99F4-C7B27E8F4F56}" presName="connTx" presStyleLbl="parChTrans1D4" presStyleIdx="0" presStyleCnt="7"/>
      <dgm:spPr/>
    </dgm:pt>
    <dgm:pt modelId="{0B7263D1-8EE3-4461-8D94-0F5936BC32C6}" type="pres">
      <dgm:prSet presAssocID="{DCF4527C-93BF-429C-BB6E-7D5D85198928}" presName="Name30" presStyleCnt="0"/>
      <dgm:spPr/>
    </dgm:pt>
    <dgm:pt modelId="{CB19964E-09A3-4BEE-BA34-BAB4C719918D}" type="pres">
      <dgm:prSet presAssocID="{DCF4527C-93BF-429C-BB6E-7D5D85198928}" presName="level2Shape" presStyleLbl="node4" presStyleIdx="0" presStyleCnt="7"/>
      <dgm:spPr/>
    </dgm:pt>
    <dgm:pt modelId="{D0E959A1-F43D-4D8F-A01E-4D01BC176A62}" type="pres">
      <dgm:prSet presAssocID="{DCF4527C-93BF-429C-BB6E-7D5D85198928}" presName="hierChild3" presStyleCnt="0"/>
      <dgm:spPr/>
    </dgm:pt>
    <dgm:pt modelId="{22E628AA-1ABB-4C50-A504-98386509B06C}" type="pres">
      <dgm:prSet presAssocID="{AEFB754E-1A6E-4EC9-95CE-036E80E5EC8C}" presName="Name25" presStyleLbl="parChTrans1D3" presStyleIdx="1" presStyleCnt="7"/>
      <dgm:spPr/>
    </dgm:pt>
    <dgm:pt modelId="{A51E3B6F-119A-48F9-9F8C-46F51E3D26DA}" type="pres">
      <dgm:prSet presAssocID="{AEFB754E-1A6E-4EC9-95CE-036E80E5EC8C}" presName="connTx" presStyleLbl="parChTrans1D3" presStyleIdx="1" presStyleCnt="7"/>
      <dgm:spPr/>
    </dgm:pt>
    <dgm:pt modelId="{1F6936AD-C3E0-4995-BD78-F32F2C50C8D9}" type="pres">
      <dgm:prSet presAssocID="{590D2A0D-0908-4254-A9FB-4A0B0DE44AC5}" presName="Name30" presStyleCnt="0"/>
      <dgm:spPr/>
    </dgm:pt>
    <dgm:pt modelId="{89B11C35-05CC-43EB-83BE-3E5C8DC6A33D}" type="pres">
      <dgm:prSet presAssocID="{590D2A0D-0908-4254-A9FB-4A0B0DE44AC5}" presName="level2Shape" presStyleLbl="node3" presStyleIdx="1" presStyleCnt="7"/>
      <dgm:spPr/>
    </dgm:pt>
    <dgm:pt modelId="{E6EBAD5E-650B-41D8-9065-3C06368B6F43}" type="pres">
      <dgm:prSet presAssocID="{590D2A0D-0908-4254-A9FB-4A0B0DE44AC5}" presName="hierChild3" presStyleCnt="0"/>
      <dgm:spPr/>
    </dgm:pt>
    <dgm:pt modelId="{DA221A50-8325-40F3-8510-91DD5596FDAF}" type="pres">
      <dgm:prSet presAssocID="{DC14C198-7DFD-49F8-AF99-A25976AA5A2B}" presName="Name25" presStyleLbl="parChTrans1D4" presStyleIdx="1" presStyleCnt="7"/>
      <dgm:spPr/>
    </dgm:pt>
    <dgm:pt modelId="{4BB79190-383E-471D-B148-4D190E633AFE}" type="pres">
      <dgm:prSet presAssocID="{DC14C198-7DFD-49F8-AF99-A25976AA5A2B}" presName="connTx" presStyleLbl="parChTrans1D4" presStyleIdx="1" presStyleCnt="7"/>
      <dgm:spPr/>
    </dgm:pt>
    <dgm:pt modelId="{0525A1C6-13E9-4DA4-B570-4E1C86C4B248}" type="pres">
      <dgm:prSet presAssocID="{CF41E8C0-5F02-492D-82E5-6E1093E5A3C0}" presName="Name30" presStyleCnt="0"/>
      <dgm:spPr/>
    </dgm:pt>
    <dgm:pt modelId="{7E37323D-2A40-463D-9C90-0B236573FD82}" type="pres">
      <dgm:prSet presAssocID="{CF41E8C0-5F02-492D-82E5-6E1093E5A3C0}" presName="level2Shape" presStyleLbl="node4" presStyleIdx="1" presStyleCnt="7"/>
      <dgm:spPr/>
    </dgm:pt>
    <dgm:pt modelId="{C5C357B9-A89D-456A-B3FF-259D2BDA8BDC}" type="pres">
      <dgm:prSet presAssocID="{CF41E8C0-5F02-492D-82E5-6E1093E5A3C0}" presName="hierChild3" presStyleCnt="0"/>
      <dgm:spPr/>
    </dgm:pt>
    <dgm:pt modelId="{2D91B172-1F10-485A-A8A5-8C25D50296D5}" type="pres">
      <dgm:prSet presAssocID="{D5B00BF9-1664-4FC3-9917-FB76DAC412AC}" presName="Name25" presStyleLbl="parChTrans1D2" presStyleIdx="1" presStyleCnt="5"/>
      <dgm:spPr/>
    </dgm:pt>
    <dgm:pt modelId="{15D047D5-FAC4-45B7-A447-3A6B049EC6DE}" type="pres">
      <dgm:prSet presAssocID="{D5B00BF9-1664-4FC3-9917-FB76DAC412AC}" presName="connTx" presStyleLbl="parChTrans1D2" presStyleIdx="1" presStyleCnt="5"/>
      <dgm:spPr/>
    </dgm:pt>
    <dgm:pt modelId="{8491555E-5DD6-4C6E-BCFA-FB233C697FE9}" type="pres">
      <dgm:prSet presAssocID="{FF5FA245-5656-4CBE-9773-D8C7F89DE2E5}" presName="Name30" presStyleCnt="0"/>
      <dgm:spPr/>
    </dgm:pt>
    <dgm:pt modelId="{937848D9-F6FB-4FF7-AAFC-249CA0E6B79A}" type="pres">
      <dgm:prSet presAssocID="{FF5FA245-5656-4CBE-9773-D8C7F89DE2E5}" presName="level2Shape" presStyleLbl="node2" presStyleIdx="1" presStyleCnt="5"/>
      <dgm:spPr/>
    </dgm:pt>
    <dgm:pt modelId="{6B88F277-1EE0-4D54-B23D-DA9E867A0A49}" type="pres">
      <dgm:prSet presAssocID="{FF5FA245-5656-4CBE-9773-D8C7F89DE2E5}" presName="hierChild3" presStyleCnt="0"/>
      <dgm:spPr/>
    </dgm:pt>
    <dgm:pt modelId="{E016D5BB-6857-4594-86AA-415E5B220A45}" type="pres">
      <dgm:prSet presAssocID="{C81F0641-7DB8-410F-821B-C36040942AEF}" presName="Name25" presStyleLbl="parChTrans1D3" presStyleIdx="2" presStyleCnt="7"/>
      <dgm:spPr/>
    </dgm:pt>
    <dgm:pt modelId="{1D2A5EA3-6935-4A67-B80D-924ECDF50627}" type="pres">
      <dgm:prSet presAssocID="{C81F0641-7DB8-410F-821B-C36040942AEF}" presName="connTx" presStyleLbl="parChTrans1D3" presStyleIdx="2" presStyleCnt="7"/>
      <dgm:spPr/>
    </dgm:pt>
    <dgm:pt modelId="{486A80EB-9780-4690-BFD1-020FEA3288D8}" type="pres">
      <dgm:prSet presAssocID="{CA6F2BD4-E65E-47F5-8250-7103214795D1}" presName="Name30" presStyleCnt="0"/>
      <dgm:spPr/>
    </dgm:pt>
    <dgm:pt modelId="{61A2F7D3-BD5E-4CBC-80F5-BB1A282CA67D}" type="pres">
      <dgm:prSet presAssocID="{CA6F2BD4-E65E-47F5-8250-7103214795D1}" presName="level2Shape" presStyleLbl="node3" presStyleIdx="2" presStyleCnt="7"/>
      <dgm:spPr/>
    </dgm:pt>
    <dgm:pt modelId="{173129B4-F151-4430-BD12-B784C74B2C21}" type="pres">
      <dgm:prSet presAssocID="{CA6F2BD4-E65E-47F5-8250-7103214795D1}" presName="hierChild3" presStyleCnt="0"/>
      <dgm:spPr/>
    </dgm:pt>
    <dgm:pt modelId="{8CC6F2E7-1776-4A95-AF23-DAEBEA696E9F}" type="pres">
      <dgm:prSet presAssocID="{B41C2160-F278-4B21-A5C8-6E316972EC4E}" presName="Name25" presStyleLbl="parChTrans1D4" presStyleIdx="2" presStyleCnt="7"/>
      <dgm:spPr/>
    </dgm:pt>
    <dgm:pt modelId="{B769BE70-C5CA-41BD-B1A5-C80CE1D8316B}" type="pres">
      <dgm:prSet presAssocID="{B41C2160-F278-4B21-A5C8-6E316972EC4E}" presName="connTx" presStyleLbl="parChTrans1D4" presStyleIdx="2" presStyleCnt="7"/>
      <dgm:spPr/>
    </dgm:pt>
    <dgm:pt modelId="{08CF092A-046E-4C7E-98E1-007B27D85EA8}" type="pres">
      <dgm:prSet presAssocID="{188BC6AF-74B8-4264-844E-8C4774094DDB}" presName="Name30" presStyleCnt="0"/>
      <dgm:spPr/>
    </dgm:pt>
    <dgm:pt modelId="{B0567878-0773-4F58-A81B-C543270DE8F8}" type="pres">
      <dgm:prSet presAssocID="{188BC6AF-74B8-4264-844E-8C4774094DDB}" presName="level2Shape" presStyleLbl="node4" presStyleIdx="2" presStyleCnt="7"/>
      <dgm:spPr/>
    </dgm:pt>
    <dgm:pt modelId="{108F963A-9C7D-4564-AB0F-30006BA2DE5F}" type="pres">
      <dgm:prSet presAssocID="{188BC6AF-74B8-4264-844E-8C4774094DDB}" presName="hierChild3" presStyleCnt="0"/>
      <dgm:spPr/>
    </dgm:pt>
    <dgm:pt modelId="{DC74236B-F2AC-4577-B1A4-AC2D43927A78}" type="pres">
      <dgm:prSet presAssocID="{844DA231-20C0-405E-AB90-D2E5F01BDC07}" presName="Name25" presStyleLbl="parChTrans1D2" presStyleIdx="2" presStyleCnt="5"/>
      <dgm:spPr/>
    </dgm:pt>
    <dgm:pt modelId="{39FB6921-C574-49D3-B417-1676AE5122B8}" type="pres">
      <dgm:prSet presAssocID="{844DA231-20C0-405E-AB90-D2E5F01BDC07}" presName="connTx" presStyleLbl="parChTrans1D2" presStyleIdx="2" presStyleCnt="5"/>
      <dgm:spPr/>
    </dgm:pt>
    <dgm:pt modelId="{E7B617E9-5F8B-4C98-B674-AA65EA882B2A}" type="pres">
      <dgm:prSet presAssocID="{C3191BBC-C7AF-49CF-881C-75B5E834FDE7}" presName="Name30" presStyleCnt="0"/>
      <dgm:spPr/>
    </dgm:pt>
    <dgm:pt modelId="{29568797-B7BD-440C-B501-0BAD77B585D5}" type="pres">
      <dgm:prSet presAssocID="{C3191BBC-C7AF-49CF-881C-75B5E834FDE7}" presName="level2Shape" presStyleLbl="node2" presStyleIdx="2" presStyleCnt="5"/>
      <dgm:spPr/>
    </dgm:pt>
    <dgm:pt modelId="{AAA308E5-63AD-458A-9AE1-37C43EE763D0}" type="pres">
      <dgm:prSet presAssocID="{C3191BBC-C7AF-49CF-881C-75B5E834FDE7}" presName="hierChild3" presStyleCnt="0"/>
      <dgm:spPr/>
    </dgm:pt>
    <dgm:pt modelId="{3C98459E-2F86-4751-A559-9C6DFAB704B3}" type="pres">
      <dgm:prSet presAssocID="{68E1593D-29F0-473B-8299-CD7DEF8FAD60}" presName="Name25" presStyleLbl="parChTrans1D3" presStyleIdx="3" presStyleCnt="7"/>
      <dgm:spPr/>
    </dgm:pt>
    <dgm:pt modelId="{B2D1EDC0-FE98-4265-B7AF-C5F2BDAEAA48}" type="pres">
      <dgm:prSet presAssocID="{68E1593D-29F0-473B-8299-CD7DEF8FAD60}" presName="connTx" presStyleLbl="parChTrans1D3" presStyleIdx="3" presStyleCnt="7"/>
      <dgm:spPr/>
    </dgm:pt>
    <dgm:pt modelId="{A191418C-0393-4B0E-BB36-D9679867AD0B}" type="pres">
      <dgm:prSet presAssocID="{ABC1652A-9502-4AB9-9304-60A59C60FA2D}" presName="Name30" presStyleCnt="0"/>
      <dgm:spPr/>
    </dgm:pt>
    <dgm:pt modelId="{C3785790-2171-4EED-9F4D-009A263CB169}" type="pres">
      <dgm:prSet presAssocID="{ABC1652A-9502-4AB9-9304-60A59C60FA2D}" presName="level2Shape" presStyleLbl="node3" presStyleIdx="3" presStyleCnt="7"/>
      <dgm:spPr/>
    </dgm:pt>
    <dgm:pt modelId="{3D82EAD6-B9BC-4F9D-85A6-54EA7413F6D3}" type="pres">
      <dgm:prSet presAssocID="{ABC1652A-9502-4AB9-9304-60A59C60FA2D}" presName="hierChild3" presStyleCnt="0"/>
      <dgm:spPr/>
    </dgm:pt>
    <dgm:pt modelId="{C01B2B09-624C-4701-9A39-F974E03B8215}" type="pres">
      <dgm:prSet presAssocID="{9CF544E2-3512-4643-94CB-19A8EB2649B4}" presName="Name25" presStyleLbl="parChTrans1D4" presStyleIdx="3" presStyleCnt="7"/>
      <dgm:spPr/>
    </dgm:pt>
    <dgm:pt modelId="{CCC7F973-ED5E-41EA-B08B-01829927751E}" type="pres">
      <dgm:prSet presAssocID="{9CF544E2-3512-4643-94CB-19A8EB2649B4}" presName="connTx" presStyleLbl="parChTrans1D4" presStyleIdx="3" presStyleCnt="7"/>
      <dgm:spPr/>
    </dgm:pt>
    <dgm:pt modelId="{DB235B6B-76E6-4425-80E4-E541D7F14C36}" type="pres">
      <dgm:prSet presAssocID="{4E61EA41-026E-43B3-8ACC-4B9D6987D684}" presName="Name30" presStyleCnt="0"/>
      <dgm:spPr/>
    </dgm:pt>
    <dgm:pt modelId="{14970753-47C1-4B60-8450-5020DB09B24F}" type="pres">
      <dgm:prSet presAssocID="{4E61EA41-026E-43B3-8ACC-4B9D6987D684}" presName="level2Shape" presStyleLbl="node4" presStyleIdx="3" presStyleCnt="7"/>
      <dgm:spPr/>
    </dgm:pt>
    <dgm:pt modelId="{26B3C8B7-6B5F-4D3A-8D2A-9367A7415630}" type="pres">
      <dgm:prSet presAssocID="{4E61EA41-026E-43B3-8ACC-4B9D6987D684}" presName="hierChild3" presStyleCnt="0"/>
      <dgm:spPr/>
    </dgm:pt>
    <dgm:pt modelId="{5E7D0A6F-C6FC-4F4C-9566-6F5C3C38B73C}" type="pres">
      <dgm:prSet presAssocID="{05B9A7AA-9937-4225-870E-286F6CC44041}" presName="Name25" presStyleLbl="parChTrans1D2" presStyleIdx="3" presStyleCnt="5"/>
      <dgm:spPr/>
    </dgm:pt>
    <dgm:pt modelId="{7296696D-716E-4A2A-A109-80482024718C}" type="pres">
      <dgm:prSet presAssocID="{05B9A7AA-9937-4225-870E-286F6CC44041}" presName="connTx" presStyleLbl="parChTrans1D2" presStyleIdx="3" presStyleCnt="5"/>
      <dgm:spPr/>
    </dgm:pt>
    <dgm:pt modelId="{76E1E328-4803-4350-ADB7-FD81265F0C1C}" type="pres">
      <dgm:prSet presAssocID="{0A134126-AE3E-4E05-827B-78E51E1430BA}" presName="Name30" presStyleCnt="0"/>
      <dgm:spPr/>
    </dgm:pt>
    <dgm:pt modelId="{2A4C9889-9812-4941-AA72-CE4AA4D0E669}" type="pres">
      <dgm:prSet presAssocID="{0A134126-AE3E-4E05-827B-78E51E1430BA}" presName="level2Shape" presStyleLbl="node2" presStyleIdx="3" presStyleCnt="5"/>
      <dgm:spPr/>
    </dgm:pt>
    <dgm:pt modelId="{8CFBCEFA-821E-440D-9293-B4F43143A799}" type="pres">
      <dgm:prSet presAssocID="{0A134126-AE3E-4E05-827B-78E51E1430BA}" presName="hierChild3" presStyleCnt="0"/>
      <dgm:spPr/>
    </dgm:pt>
    <dgm:pt modelId="{0C9C32C2-B152-47DB-8426-F65A3F91D0EC}" type="pres">
      <dgm:prSet presAssocID="{239CDEA7-B68D-415D-B9D9-56EE5C0027B5}" presName="Name25" presStyleLbl="parChTrans1D3" presStyleIdx="4" presStyleCnt="7"/>
      <dgm:spPr/>
    </dgm:pt>
    <dgm:pt modelId="{767D1C95-0631-4B21-AD34-AC6C423B234D}" type="pres">
      <dgm:prSet presAssocID="{239CDEA7-B68D-415D-B9D9-56EE5C0027B5}" presName="connTx" presStyleLbl="parChTrans1D3" presStyleIdx="4" presStyleCnt="7"/>
      <dgm:spPr/>
    </dgm:pt>
    <dgm:pt modelId="{7A454228-6575-4BB0-B91D-28590DA75744}" type="pres">
      <dgm:prSet presAssocID="{05999DC7-FB38-4C10-95D3-3BF33F98DF3B}" presName="Name30" presStyleCnt="0"/>
      <dgm:spPr/>
    </dgm:pt>
    <dgm:pt modelId="{FB807622-9E14-4979-BEA5-004C1B4E10E0}" type="pres">
      <dgm:prSet presAssocID="{05999DC7-FB38-4C10-95D3-3BF33F98DF3B}" presName="level2Shape" presStyleLbl="node3" presStyleIdx="4" presStyleCnt="7"/>
      <dgm:spPr/>
    </dgm:pt>
    <dgm:pt modelId="{BB4A6437-8848-4C6F-A5E5-3A09CB15A85F}" type="pres">
      <dgm:prSet presAssocID="{05999DC7-FB38-4C10-95D3-3BF33F98DF3B}" presName="hierChild3" presStyleCnt="0"/>
      <dgm:spPr/>
    </dgm:pt>
    <dgm:pt modelId="{F5F5423F-1471-402B-B60C-7A45F59E777C}" type="pres">
      <dgm:prSet presAssocID="{2EF325AA-CE59-47DE-9183-EACB0F1AB76E}" presName="Name25" presStyleLbl="parChTrans1D4" presStyleIdx="4" presStyleCnt="7"/>
      <dgm:spPr/>
    </dgm:pt>
    <dgm:pt modelId="{64901658-2631-4B43-9F1C-CD63D1DE9046}" type="pres">
      <dgm:prSet presAssocID="{2EF325AA-CE59-47DE-9183-EACB0F1AB76E}" presName="connTx" presStyleLbl="parChTrans1D4" presStyleIdx="4" presStyleCnt="7"/>
      <dgm:spPr/>
    </dgm:pt>
    <dgm:pt modelId="{DF0FDF18-A86A-4656-BA6C-C0C9D64210B0}" type="pres">
      <dgm:prSet presAssocID="{18800534-6A1D-4D3F-A644-46E4E27B80D1}" presName="Name30" presStyleCnt="0"/>
      <dgm:spPr/>
    </dgm:pt>
    <dgm:pt modelId="{B81C0975-C1C9-41B1-863C-AA7F851601E2}" type="pres">
      <dgm:prSet presAssocID="{18800534-6A1D-4D3F-A644-46E4E27B80D1}" presName="level2Shape" presStyleLbl="node4" presStyleIdx="4" presStyleCnt="7"/>
      <dgm:spPr/>
    </dgm:pt>
    <dgm:pt modelId="{38535E23-7857-49A3-AAD4-BD82C2D5214A}" type="pres">
      <dgm:prSet presAssocID="{18800534-6A1D-4D3F-A644-46E4E27B80D1}" presName="hierChild3" presStyleCnt="0"/>
      <dgm:spPr/>
    </dgm:pt>
    <dgm:pt modelId="{115FEF78-338D-470F-995C-75F53895078F}" type="pres">
      <dgm:prSet presAssocID="{7E655FF4-C0D3-45E7-AB5A-7AD4DA9D86CD}" presName="Name25" presStyleLbl="parChTrans1D2" presStyleIdx="4" presStyleCnt="5"/>
      <dgm:spPr/>
    </dgm:pt>
    <dgm:pt modelId="{EDB4ADA5-CC93-4920-BC5C-F7356B95BB26}" type="pres">
      <dgm:prSet presAssocID="{7E655FF4-C0D3-45E7-AB5A-7AD4DA9D86CD}" presName="connTx" presStyleLbl="parChTrans1D2" presStyleIdx="4" presStyleCnt="5"/>
      <dgm:spPr/>
    </dgm:pt>
    <dgm:pt modelId="{9F9FA951-0D72-434F-B185-61FBAF9DAF86}" type="pres">
      <dgm:prSet presAssocID="{B203A803-F8B7-409E-A545-0665CF453698}" presName="Name30" presStyleCnt="0"/>
      <dgm:spPr/>
    </dgm:pt>
    <dgm:pt modelId="{E8965461-0E38-4DAE-995F-ADF55BDE2DD0}" type="pres">
      <dgm:prSet presAssocID="{B203A803-F8B7-409E-A545-0665CF453698}" presName="level2Shape" presStyleLbl="node2" presStyleIdx="4" presStyleCnt="5"/>
      <dgm:spPr/>
    </dgm:pt>
    <dgm:pt modelId="{6BFF41FF-1CF6-4154-B3CA-B1A4FC15411F}" type="pres">
      <dgm:prSet presAssocID="{B203A803-F8B7-409E-A545-0665CF453698}" presName="hierChild3" presStyleCnt="0"/>
      <dgm:spPr/>
    </dgm:pt>
    <dgm:pt modelId="{CE6A2E60-F7C2-45FB-AC91-D304F68D314D}" type="pres">
      <dgm:prSet presAssocID="{B45D6AB0-D384-47D9-9977-4B5805716389}" presName="Name25" presStyleLbl="parChTrans1D3" presStyleIdx="5" presStyleCnt="7"/>
      <dgm:spPr/>
    </dgm:pt>
    <dgm:pt modelId="{1D100F98-244F-4360-A6A4-4E430F51DE29}" type="pres">
      <dgm:prSet presAssocID="{B45D6AB0-D384-47D9-9977-4B5805716389}" presName="connTx" presStyleLbl="parChTrans1D3" presStyleIdx="5" presStyleCnt="7"/>
      <dgm:spPr/>
    </dgm:pt>
    <dgm:pt modelId="{EFA733B7-A54D-4E6F-8EAE-105E205EC578}" type="pres">
      <dgm:prSet presAssocID="{3D9095F5-E287-4738-BAA6-06CD0426F5A8}" presName="Name30" presStyleCnt="0"/>
      <dgm:spPr/>
    </dgm:pt>
    <dgm:pt modelId="{8E9A9D50-CE88-40CA-92E0-A19EA43C3654}" type="pres">
      <dgm:prSet presAssocID="{3D9095F5-E287-4738-BAA6-06CD0426F5A8}" presName="level2Shape" presStyleLbl="node3" presStyleIdx="5" presStyleCnt="7"/>
      <dgm:spPr/>
    </dgm:pt>
    <dgm:pt modelId="{14D95C4D-99F4-4A4D-B0F3-10A3C9DA8596}" type="pres">
      <dgm:prSet presAssocID="{3D9095F5-E287-4738-BAA6-06CD0426F5A8}" presName="hierChild3" presStyleCnt="0"/>
      <dgm:spPr/>
    </dgm:pt>
    <dgm:pt modelId="{B531367D-E91C-4E5B-B77E-11A84A8B0EF9}" type="pres">
      <dgm:prSet presAssocID="{CF9A36AF-3844-4AA8-B262-998E802C0879}" presName="Name25" presStyleLbl="parChTrans1D4" presStyleIdx="5" presStyleCnt="7"/>
      <dgm:spPr/>
    </dgm:pt>
    <dgm:pt modelId="{646CD04A-C65E-4151-9FDA-829228344CC8}" type="pres">
      <dgm:prSet presAssocID="{CF9A36AF-3844-4AA8-B262-998E802C0879}" presName="connTx" presStyleLbl="parChTrans1D4" presStyleIdx="5" presStyleCnt="7"/>
      <dgm:spPr/>
    </dgm:pt>
    <dgm:pt modelId="{6A1CB903-1CAD-41B5-84BE-0A7ED4D9667C}" type="pres">
      <dgm:prSet presAssocID="{183FAFE6-EF25-4F32-BF27-787BADB4D66D}" presName="Name30" presStyleCnt="0"/>
      <dgm:spPr/>
    </dgm:pt>
    <dgm:pt modelId="{0075998F-00DA-4020-B5CC-E2A6683F67D5}" type="pres">
      <dgm:prSet presAssocID="{183FAFE6-EF25-4F32-BF27-787BADB4D66D}" presName="level2Shape" presStyleLbl="node4" presStyleIdx="5" presStyleCnt="7"/>
      <dgm:spPr/>
    </dgm:pt>
    <dgm:pt modelId="{00DE35AC-EBAD-4EDA-AB8D-C8A6BF6D1E7C}" type="pres">
      <dgm:prSet presAssocID="{183FAFE6-EF25-4F32-BF27-787BADB4D66D}" presName="hierChild3" presStyleCnt="0"/>
      <dgm:spPr/>
    </dgm:pt>
    <dgm:pt modelId="{0AF532F0-B3E5-4285-9D42-C0D7D9CDC650}" type="pres">
      <dgm:prSet presAssocID="{EB66FE96-6630-4F99-9A70-C45D433FB211}" presName="Name25" presStyleLbl="parChTrans1D3" presStyleIdx="6" presStyleCnt="7"/>
      <dgm:spPr/>
    </dgm:pt>
    <dgm:pt modelId="{A4FAD530-80CF-48B4-866F-A36AC9CF76F6}" type="pres">
      <dgm:prSet presAssocID="{EB66FE96-6630-4F99-9A70-C45D433FB211}" presName="connTx" presStyleLbl="parChTrans1D3" presStyleIdx="6" presStyleCnt="7"/>
      <dgm:spPr/>
    </dgm:pt>
    <dgm:pt modelId="{B646966D-B958-41E3-9D67-096E77B3F9F2}" type="pres">
      <dgm:prSet presAssocID="{C80051F7-F921-4606-86A4-3F151A121CB9}" presName="Name30" presStyleCnt="0"/>
      <dgm:spPr/>
    </dgm:pt>
    <dgm:pt modelId="{C5AB0C56-D033-4CCC-BE40-A6A6C4EE37A3}" type="pres">
      <dgm:prSet presAssocID="{C80051F7-F921-4606-86A4-3F151A121CB9}" presName="level2Shape" presStyleLbl="node3" presStyleIdx="6" presStyleCnt="7"/>
      <dgm:spPr/>
    </dgm:pt>
    <dgm:pt modelId="{43ADF043-B0EA-444B-A3AA-54400D9D6225}" type="pres">
      <dgm:prSet presAssocID="{C80051F7-F921-4606-86A4-3F151A121CB9}" presName="hierChild3" presStyleCnt="0"/>
      <dgm:spPr/>
    </dgm:pt>
    <dgm:pt modelId="{F7E9F68A-2246-4385-9D3D-C8A0EBEEDCC2}" type="pres">
      <dgm:prSet presAssocID="{5C574AF4-EA8B-4EBD-9C97-17639311F456}" presName="Name25" presStyleLbl="parChTrans1D4" presStyleIdx="6" presStyleCnt="7"/>
      <dgm:spPr/>
    </dgm:pt>
    <dgm:pt modelId="{61B7148D-08D1-417A-88B6-412AE7287066}" type="pres">
      <dgm:prSet presAssocID="{5C574AF4-EA8B-4EBD-9C97-17639311F456}" presName="connTx" presStyleLbl="parChTrans1D4" presStyleIdx="6" presStyleCnt="7"/>
      <dgm:spPr/>
    </dgm:pt>
    <dgm:pt modelId="{FEA3D959-84CD-4F49-BF8C-F6F95A897A9F}" type="pres">
      <dgm:prSet presAssocID="{3D029484-6856-4640-A35F-D70ADFC5584C}" presName="Name30" presStyleCnt="0"/>
      <dgm:spPr/>
    </dgm:pt>
    <dgm:pt modelId="{DD1A54C8-CA9D-4291-954E-2F5FD8A2D722}" type="pres">
      <dgm:prSet presAssocID="{3D029484-6856-4640-A35F-D70ADFC5584C}" presName="level2Shape" presStyleLbl="node4" presStyleIdx="6" presStyleCnt="7"/>
      <dgm:spPr/>
    </dgm:pt>
    <dgm:pt modelId="{8EDCA2BB-1D13-41C3-87BB-36975E3C829C}" type="pres">
      <dgm:prSet presAssocID="{3D029484-6856-4640-A35F-D70ADFC5584C}" presName="hierChild3" presStyleCnt="0"/>
      <dgm:spPr/>
    </dgm:pt>
    <dgm:pt modelId="{13F23613-4767-4D72-A288-BD28C8F2F98B}" type="pres">
      <dgm:prSet presAssocID="{675FCB18-72C9-4E67-BE10-C371409AA75B}" presName="bgShapesFlow" presStyleCnt="0"/>
      <dgm:spPr/>
    </dgm:pt>
    <dgm:pt modelId="{6FEBABC4-CEE6-4CEC-89B1-65417BFF6428}" type="pres">
      <dgm:prSet presAssocID="{CEDFE878-9ED0-436B-B932-88EEBA5D7275}" presName="rectComp" presStyleCnt="0"/>
      <dgm:spPr/>
    </dgm:pt>
    <dgm:pt modelId="{610F42C3-9B15-48EC-98D8-1C1EAAE6BAD4}" type="pres">
      <dgm:prSet presAssocID="{CEDFE878-9ED0-436B-B932-88EEBA5D7275}" presName="bgRect" presStyleLbl="bgShp" presStyleIdx="0" presStyleCnt="4" custLinFactNeighborX="-430"/>
      <dgm:spPr/>
    </dgm:pt>
    <dgm:pt modelId="{1C16F52C-9A02-4687-BBA3-C28DDD861568}" type="pres">
      <dgm:prSet presAssocID="{CEDFE878-9ED0-436B-B932-88EEBA5D7275}" presName="bgRectTx" presStyleLbl="bgShp" presStyleIdx="0" presStyleCnt="4">
        <dgm:presLayoutVars>
          <dgm:bulletEnabled val="1"/>
        </dgm:presLayoutVars>
      </dgm:prSet>
      <dgm:spPr/>
    </dgm:pt>
    <dgm:pt modelId="{AB4BAB5A-B70C-45DD-95CF-C45BAF3E73FF}" type="pres">
      <dgm:prSet presAssocID="{CEDFE878-9ED0-436B-B932-88EEBA5D7275}" presName="spComp" presStyleCnt="0"/>
      <dgm:spPr/>
    </dgm:pt>
    <dgm:pt modelId="{AC2011D7-7E2C-4D43-B61C-533590F456E2}" type="pres">
      <dgm:prSet presAssocID="{CEDFE878-9ED0-436B-B932-88EEBA5D7275}" presName="hSp" presStyleCnt="0"/>
      <dgm:spPr/>
    </dgm:pt>
    <dgm:pt modelId="{9DE60E3A-A84E-416C-AEB5-2BD2F0C4EB31}" type="pres">
      <dgm:prSet presAssocID="{76B98ED9-D4FC-4168-A2E5-5585AC1435D2}" presName="rectComp" presStyleCnt="0"/>
      <dgm:spPr/>
    </dgm:pt>
    <dgm:pt modelId="{B15B9934-E2B5-4E52-A241-CC854B08C829}" type="pres">
      <dgm:prSet presAssocID="{76B98ED9-D4FC-4168-A2E5-5585AC1435D2}" presName="bgRect" presStyleLbl="bgShp" presStyleIdx="1" presStyleCnt="4"/>
      <dgm:spPr/>
    </dgm:pt>
    <dgm:pt modelId="{C49092BF-4CAC-4B02-BE0D-D8BCC45F9BAD}" type="pres">
      <dgm:prSet presAssocID="{76B98ED9-D4FC-4168-A2E5-5585AC1435D2}" presName="bgRectTx" presStyleLbl="bgShp" presStyleIdx="1" presStyleCnt="4">
        <dgm:presLayoutVars>
          <dgm:bulletEnabled val="1"/>
        </dgm:presLayoutVars>
      </dgm:prSet>
      <dgm:spPr/>
    </dgm:pt>
    <dgm:pt modelId="{1EF4DA8C-0B07-4074-89B5-F20E111C7C5E}" type="pres">
      <dgm:prSet presAssocID="{76B98ED9-D4FC-4168-A2E5-5585AC1435D2}" presName="spComp" presStyleCnt="0"/>
      <dgm:spPr/>
    </dgm:pt>
    <dgm:pt modelId="{2146D1DC-B221-4517-A5C8-33B812BC1425}" type="pres">
      <dgm:prSet presAssocID="{76B98ED9-D4FC-4168-A2E5-5585AC1435D2}" presName="hSp" presStyleCnt="0"/>
      <dgm:spPr/>
    </dgm:pt>
    <dgm:pt modelId="{A9DB2B07-5590-477D-9B40-F9541CDE6709}" type="pres">
      <dgm:prSet presAssocID="{A1E2BDD9-0235-447E-B9B4-32257E8012C4}" presName="rectComp" presStyleCnt="0"/>
      <dgm:spPr/>
    </dgm:pt>
    <dgm:pt modelId="{999D79FF-EF79-4606-B365-D37E6796B58F}" type="pres">
      <dgm:prSet presAssocID="{A1E2BDD9-0235-447E-B9B4-32257E8012C4}" presName="bgRect" presStyleLbl="bgShp" presStyleIdx="2" presStyleCnt="4"/>
      <dgm:spPr/>
    </dgm:pt>
    <dgm:pt modelId="{015883EE-4329-446F-9D9B-074237ECBD97}" type="pres">
      <dgm:prSet presAssocID="{A1E2BDD9-0235-447E-B9B4-32257E8012C4}" presName="bgRectTx" presStyleLbl="bgShp" presStyleIdx="2" presStyleCnt="4">
        <dgm:presLayoutVars>
          <dgm:bulletEnabled val="1"/>
        </dgm:presLayoutVars>
      </dgm:prSet>
      <dgm:spPr/>
    </dgm:pt>
    <dgm:pt modelId="{0D54DDB9-8CC1-4AC4-87B7-5D5412FA4066}" type="pres">
      <dgm:prSet presAssocID="{A1E2BDD9-0235-447E-B9B4-32257E8012C4}" presName="spComp" presStyleCnt="0"/>
      <dgm:spPr/>
    </dgm:pt>
    <dgm:pt modelId="{4A65C71A-A36F-4EE0-B87C-5DDB6F4E8E52}" type="pres">
      <dgm:prSet presAssocID="{A1E2BDD9-0235-447E-B9B4-32257E8012C4}" presName="hSp" presStyleCnt="0"/>
      <dgm:spPr/>
    </dgm:pt>
    <dgm:pt modelId="{8B233073-AD01-4FBE-99E2-909B69A01EE6}" type="pres">
      <dgm:prSet presAssocID="{68F8219A-31E8-492A-B67F-99795DB3E41F}" presName="rectComp" presStyleCnt="0"/>
      <dgm:spPr/>
    </dgm:pt>
    <dgm:pt modelId="{A53953C8-49B3-4B7D-AC52-69D71DC174A1}" type="pres">
      <dgm:prSet presAssocID="{68F8219A-31E8-492A-B67F-99795DB3E41F}" presName="bgRect" presStyleLbl="bgShp" presStyleIdx="3" presStyleCnt="4"/>
      <dgm:spPr/>
    </dgm:pt>
    <dgm:pt modelId="{7FDE0284-F270-4365-B26B-DB4E28566E00}" type="pres">
      <dgm:prSet presAssocID="{68F8219A-31E8-492A-B67F-99795DB3E41F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821A1901-F8ED-4B3D-98B6-BD78F84B8EB4}" type="presOf" srcId="{18800534-6A1D-4D3F-A644-46E4E27B80D1}" destId="{B81C0975-C1C9-41B1-863C-AA7F851601E2}" srcOrd="0" destOrd="0" presId="urn:microsoft.com/office/officeart/2005/8/layout/hierarchy5"/>
    <dgm:cxn modelId="{4B8EFD01-EB2B-4F45-AA7A-D40090552286}" srcId="{05999DC7-FB38-4C10-95D3-3BF33F98DF3B}" destId="{18800534-6A1D-4D3F-A644-46E4E27B80D1}" srcOrd="0" destOrd="0" parTransId="{2EF325AA-CE59-47DE-9183-EACB0F1AB76E}" sibTransId="{AFD531EB-616F-4D7C-9E04-0EA7C6945863}"/>
    <dgm:cxn modelId="{38DF3E02-34D6-409D-9A5D-6C0D1586D586}" srcId="{B203A803-F8B7-409E-A545-0665CF453698}" destId="{C80051F7-F921-4606-86A4-3F151A121CB9}" srcOrd="1" destOrd="0" parTransId="{EB66FE96-6630-4F99-9A70-C45D433FB211}" sibTransId="{A1CC99E0-FD85-4584-A36E-CBBA9C5527B0}"/>
    <dgm:cxn modelId="{052FD302-2A34-46E2-9D01-05B6DB36A215}" srcId="{675FCB18-72C9-4E67-BE10-C371409AA75B}" destId="{76B98ED9-D4FC-4168-A2E5-5585AC1435D2}" srcOrd="2" destOrd="0" parTransId="{2AC82CDC-6D0A-41B2-85D9-64220D779FD3}" sibTransId="{47A9DC15-14FF-4E5B-BC75-7A72DC72DBF9}"/>
    <dgm:cxn modelId="{8BD0DA06-30F9-4482-B493-9198935CE993}" type="presOf" srcId="{239CDEA7-B68D-415D-B9D9-56EE5C0027B5}" destId="{0C9C32C2-B152-47DB-8426-F65A3F91D0EC}" srcOrd="0" destOrd="0" presId="urn:microsoft.com/office/officeart/2005/8/layout/hierarchy5"/>
    <dgm:cxn modelId="{43D22307-53C4-4A71-938F-EF93BBD152CC}" type="presOf" srcId="{ABC1652A-9502-4AB9-9304-60A59C60FA2D}" destId="{C3785790-2171-4EED-9F4D-009A263CB169}" srcOrd="0" destOrd="0" presId="urn:microsoft.com/office/officeart/2005/8/layout/hierarchy5"/>
    <dgm:cxn modelId="{CA6C4E09-CFBD-4800-B61C-FAA587CD9CFB}" type="presOf" srcId="{AEFB754E-1A6E-4EC9-95CE-036E80E5EC8C}" destId="{A51E3B6F-119A-48F9-9F8C-46F51E3D26DA}" srcOrd="1" destOrd="0" presId="urn:microsoft.com/office/officeart/2005/8/layout/hierarchy5"/>
    <dgm:cxn modelId="{7EC1AE09-7623-4078-B738-BCDA578DCB25}" type="presOf" srcId="{183FAFE6-EF25-4F32-BF27-787BADB4D66D}" destId="{0075998F-00DA-4020-B5CC-E2A6683F67D5}" srcOrd="0" destOrd="0" presId="urn:microsoft.com/office/officeart/2005/8/layout/hierarchy5"/>
    <dgm:cxn modelId="{36CBF013-6E52-4913-9A2A-1824F3EFC6F1}" type="presOf" srcId="{A1E2BDD9-0235-447E-B9B4-32257E8012C4}" destId="{015883EE-4329-446F-9D9B-074237ECBD97}" srcOrd="1" destOrd="0" presId="urn:microsoft.com/office/officeart/2005/8/layout/hierarchy5"/>
    <dgm:cxn modelId="{2AB25417-C63D-4AAF-9722-D56302B0797F}" srcId="{675FCB18-72C9-4E67-BE10-C371409AA75B}" destId="{A1E2BDD9-0235-447E-B9B4-32257E8012C4}" srcOrd="3" destOrd="0" parTransId="{5A8E565F-5C5D-4401-B9D0-328895083329}" sibTransId="{8647FFA7-8380-4F2C-8237-5BD5738A3E1E}"/>
    <dgm:cxn modelId="{E65F9018-075B-43BE-BEE6-ED1C2B76C58E}" srcId="{675FCB18-72C9-4E67-BE10-C371409AA75B}" destId="{CEDFE878-9ED0-436B-B932-88EEBA5D7275}" srcOrd="1" destOrd="0" parTransId="{E5314F88-5D6F-49B4-8AE5-FF8E4D01B03A}" sibTransId="{362711D1-3285-49FC-8FE3-A4938990D7DD}"/>
    <dgm:cxn modelId="{EDB8171D-AE78-4F9B-8E93-B5F29AA6B965}" type="presOf" srcId="{DC14C198-7DFD-49F8-AF99-A25976AA5A2B}" destId="{DA221A50-8325-40F3-8510-91DD5596FDAF}" srcOrd="0" destOrd="0" presId="urn:microsoft.com/office/officeart/2005/8/layout/hierarchy5"/>
    <dgm:cxn modelId="{4C1F451E-A10D-4A9F-A320-5C36FD438619}" type="presOf" srcId="{C81F0641-7DB8-410F-821B-C36040942AEF}" destId="{1D2A5EA3-6935-4A67-B80D-924ECDF50627}" srcOrd="1" destOrd="0" presId="urn:microsoft.com/office/officeart/2005/8/layout/hierarchy5"/>
    <dgm:cxn modelId="{6E5D9A1E-7B1A-4A4D-85C9-F5E7D0E7D994}" srcId="{CA6F2BD4-E65E-47F5-8250-7103214795D1}" destId="{188BC6AF-74B8-4264-844E-8C4774094DDB}" srcOrd="0" destOrd="0" parTransId="{B41C2160-F278-4B21-A5C8-6E316972EC4E}" sibTransId="{955BC898-07C2-4F0B-AB15-E4A13ACE3C04}"/>
    <dgm:cxn modelId="{1DF0641F-6C37-4003-A4EB-CF5814B59065}" type="presOf" srcId="{9C4B1AE3-9CD2-412A-9570-26823856B73D}" destId="{0C353CB0-1F53-4560-A729-DDE92E34314F}" srcOrd="1" destOrd="0" presId="urn:microsoft.com/office/officeart/2005/8/layout/hierarchy5"/>
    <dgm:cxn modelId="{C6624E1F-912E-458E-A3CA-4CE0DF74DAAA}" type="presOf" srcId="{DC14C198-7DFD-49F8-AF99-A25976AA5A2B}" destId="{4BB79190-383E-471D-B148-4D190E633AFE}" srcOrd="1" destOrd="0" presId="urn:microsoft.com/office/officeart/2005/8/layout/hierarchy5"/>
    <dgm:cxn modelId="{0845C421-A35A-4FA2-9D49-4C7E74ABBA8B}" srcId="{71F74321-0F07-4694-B939-74B43EB3ED65}" destId="{DCF4527C-93BF-429C-BB6E-7D5D85198928}" srcOrd="0" destOrd="0" parTransId="{6A353944-91E3-433F-99F4-C7B27E8F4F56}" sibTransId="{5ADEF8E7-1574-4010-A612-F53ADD70DE62}"/>
    <dgm:cxn modelId="{3307BE25-EA26-4477-BB26-F1BB31C6D0D1}" srcId="{C80051F7-F921-4606-86A4-3F151A121CB9}" destId="{3D029484-6856-4640-A35F-D70ADFC5584C}" srcOrd="0" destOrd="0" parTransId="{5C574AF4-EA8B-4EBD-9C97-17639311F456}" sibTransId="{2D907D3F-3EF4-486F-ABE0-0AFBD27BCFE6}"/>
    <dgm:cxn modelId="{C4753C28-2164-4B86-B952-23C9012E07F2}" type="presOf" srcId="{71F74321-0F07-4694-B939-74B43EB3ED65}" destId="{5063091A-7000-43AA-A831-CCF60C740F96}" srcOrd="0" destOrd="0" presId="urn:microsoft.com/office/officeart/2005/8/layout/hierarchy5"/>
    <dgm:cxn modelId="{EF523D2E-9835-4966-9728-961F62057D58}" type="presOf" srcId="{76B98ED9-D4FC-4168-A2E5-5585AC1435D2}" destId="{C49092BF-4CAC-4B02-BE0D-D8BCC45F9BAD}" srcOrd="1" destOrd="0" presId="urn:microsoft.com/office/officeart/2005/8/layout/hierarchy5"/>
    <dgm:cxn modelId="{9A165732-8A22-4C2C-A147-7878ABA298CB}" type="presOf" srcId="{CF41E8C0-5F02-492D-82E5-6E1093E5A3C0}" destId="{7E37323D-2A40-463D-9C90-0B236573FD82}" srcOrd="0" destOrd="0" presId="urn:microsoft.com/office/officeart/2005/8/layout/hierarchy5"/>
    <dgm:cxn modelId="{1D7B2338-0F2A-4796-A5DF-C2A78C95B48A}" type="presOf" srcId="{CEDFE878-9ED0-436B-B932-88EEBA5D7275}" destId="{610F42C3-9B15-48EC-98D8-1C1EAAE6BAD4}" srcOrd="0" destOrd="0" presId="urn:microsoft.com/office/officeart/2005/8/layout/hierarchy5"/>
    <dgm:cxn modelId="{5C160E3D-4D20-43E0-A987-B64162DD8497}" type="presOf" srcId="{B203A803-F8B7-409E-A545-0665CF453698}" destId="{E8965461-0E38-4DAE-995F-ADF55BDE2DD0}" srcOrd="0" destOrd="0" presId="urn:microsoft.com/office/officeart/2005/8/layout/hierarchy5"/>
    <dgm:cxn modelId="{CC33875C-58C2-4118-8B24-535BAB98256E}" type="presOf" srcId="{CF9A36AF-3844-4AA8-B262-998E802C0879}" destId="{646CD04A-C65E-4151-9FDA-829228344CC8}" srcOrd="1" destOrd="0" presId="urn:microsoft.com/office/officeart/2005/8/layout/hierarchy5"/>
    <dgm:cxn modelId="{CEE06141-D009-4A3B-926F-BB4322F6E082}" type="presOf" srcId="{5C574AF4-EA8B-4EBD-9C97-17639311F456}" destId="{F7E9F68A-2246-4385-9D3D-C8A0EBEEDCC2}" srcOrd="0" destOrd="0" presId="urn:microsoft.com/office/officeart/2005/8/layout/hierarchy5"/>
    <dgm:cxn modelId="{FDD41464-2ECA-4BAE-BDDE-5500C4B2EF64}" type="presOf" srcId="{B45D6AB0-D384-47D9-9977-4B5805716389}" destId="{CE6A2E60-F7C2-45FB-AC91-D304F68D314D}" srcOrd="0" destOrd="0" presId="urn:microsoft.com/office/officeart/2005/8/layout/hierarchy5"/>
    <dgm:cxn modelId="{79495E44-2BC8-4FD4-B409-C3A0E0E27D0B}" type="presOf" srcId="{CEDFE878-9ED0-436B-B932-88EEBA5D7275}" destId="{1C16F52C-9A02-4687-BBA3-C28DDD861568}" srcOrd="1" destOrd="0" presId="urn:microsoft.com/office/officeart/2005/8/layout/hierarchy5"/>
    <dgm:cxn modelId="{CBCEA567-548D-46D1-B7A2-07BA4A102A56}" type="presOf" srcId="{675FCB18-72C9-4E67-BE10-C371409AA75B}" destId="{1DB6F7C4-6AC1-4AA0-A306-72AF83645B73}" srcOrd="0" destOrd="0" presId="urn:microsoft.com/office/officeart/2005/8/layout/hierarchy5"/>
    <dgm:cxn modelId="{696B3348-18A6-4B07-BF41-E035D3ADA052}" type="presOf" srcId="{9CF544E2-3512-4643-94CB-19A8EB2649B4}" destId="{C01B2B09-624C-4701-9A39-F974E03B8215}" srcOrd="0" destOrd="0" presId="urn:microsoft.com/office/officeart/2005/8/layout/hierarchy5"/>
    <dgm:cxn modelId="{7EBE5B68-E082-455F-BF97-BC2FD6869EDE}" type="presOf" srcId="{76B98ED9-D4FC-4168-A2E5-5585AC1435D2}" destId="{B15B9934-E2B5-4E52-A241-CC854B08C829}" srcOrd="0" destOrd="0" presId="urn:microsoft.com/office/officeart/2005/8/layout/hierarchy5"/>
    <dgm:cxn modelId="{C0F86D68-DF05-45AC-8B83-49F6B165305F}" type="presOf" srcId="{05999DC7-FB38-4C10-95D3-3BF33F98DF3B}" destId="{FB807622-9E14-4979-BEA5-004C1B4E10E0}" srcOrd="0" destOrd="0" presId="urn:microsoft.com/office/officeart/2005/8/layout/hierarchy5"/>
    <dgm:cxn modelId="{1A369968-8113-4659-9735-A7E9F950F342}" type="presOf" srcId="{9CF544E2-3512-4643-94CB-19A8EB2649B4}" destId="{CCC7F973-ED5E-41EA-B08B-01829927751E}" srcOrd="1" destOrd="0" presId="urn:microsoft.com/office/officeart/2005/8/layout/hierarchy5"/>
    <dgm:cxn modelId="{41F8C869-87D0-403F-BD47-F91FA9838FE1}" type="presOf" srcId="{68F8219A-31E8-492A-B67F-99795DB3E41F}" destId="{7FDE0284-F270-4365-B26B-DB4E28566E00}" srcOrd="1" destOrd="0" presId="urn:microsoft.com/office/officeart/2005/8/layout/hierarchy5"/>
    <dgm:cxn modelId="{2FE7974B-24E2-43F8-9689-D2E7BB5F7D2D}" type="presOf" srcId="{EB66FE96-6630-4F99-9A70-C45D433FB211}" destId="{A4FAD530-80CF-48B4-866F-A36AC9CF76F6}" srcOrd="1" destOrd="0" presId="urn:microsoft.com/office/officeart/2005/8/layout/hierarchy5"/>
    <dgm:cxn modelId="{790AC74F-5560-4525-8893-3F3804B90504}" type="presOf" srcId="{0A134126-AE3E-4E05-827B-78E51E1430BA}" destId="{2A4C9889-9812-4941-AA72-CE4AA4D0E669}" srcOrd="0" destOrd="0" presId="urn:microsoft.com/office/officeart/2005/8/layout/hierarchy5"/>
    <dgm:cxn modelId="{3B330451-D946-4338-A397-28DC38476E28}" srcId="{ABE245BB-AC07-45AA-A8DF-2F7B768DE842}" destId="{FF557E57-C271-42C5-BA4F-34170C85800F}" srcOrd="0" destOrd="0" parTransId="{9C4B1AE3-9CD2-412A-9570-26823856B73D}" sibTransId="{31FA1B28-7E45-4AE3-B685-3F91E3960B91}"/>
    <dgm:cxn modelId="{C76CA273-DCA4-4B48-B95E-4CC92409E676}" srcId="{B203A803-F8B7-409E-A545-0665CF453698}" destId="{3D9095F5-E287-4738-BAA6-06CD0426F5A8}" srcOrd="0" destOrd="0" parTransId="{B45D6AB0-D384-47D9-9977-4B5805716389}" sibTransId="{B6B83830-D858-4382-9A2E-DEC29215F2CA}"/>
    <dgm:cxn modelId="{76F78574-7553-4305-BE2B-682C92F5ACF2}" srcId="{ABE245BB-AC07-45AA-A8DF-2F7B768DE842}" destId="{0A134126-AE3E-4E05-827B-78E51E1430BA}" srcOrd="3" destOrd="0" parTransId="{05B9A7AA-9937-4225-870E-286F6CC44041}" sibTransId="{E38BA430-261C-4439-AD19-44296ACE16C7}"/>
    <dgm:cxn modelId="{F1A5C654-39DE-4045-ADA2-0E8DEF564481}" srcId="{0A134126-AE3E-4E05-827B-78E51E1430BA}" destId="{05999DC7-FB38-4C10-95D3-3BF33F98DF3B}" srcOrd="0" destOrd="0" parTransId="{239CDEA7-B68D-415D-B9D9-56EE5C0027B5}" sibTransId="{E0CA291B-F170-4EA0-B311-9CDC3CAF39AA}"/>
    <dgm:cxn modelId="{9D702555-A920-41A4-8251-0E3C98287B7A}" type="presOf" srcId="{68E1593D-29F0-473B-8299-CD7DEF8FAD60}" destId="{B2D1EDC0-FE98-4265-B7AF-C5F2BDAEAA48}" srcOrd="1" destOrd="0" presId="urn:microsoft.com/office/officeart/2005/8/layout/hierarchy5"/>
    <dgm:cxn modelId="{E2626175-87BE-4573-8D26-29A5D68B3696}" srcId="{ABE245BB-AC07-45AA-A8DF-2F7B768DE842}" destId="{C3191BBC-C7AF-49CF-881C-75B5E834FDE7}" srcOrd="2" destOrd="0" parTransId="{844DA231-20C0-405E-AB90-D2E5F01BDC07}" sibTransId="{8D4509E8-9CE0-499E-92A4-837E9F055D6F}"/>
    <dgm:cxn modelId="{82A91F76-81AE-4873-9333-9121B1C06FB5}" srcId="{ABC1652A-9502-4AB9-9304-60A59C60FA2D}" destId="{4E61EA41-026E-43B3-8ACC-4B9D6987D684}" srcOrd="0" destOrd="0" parTransId="{9CF544E2-3512-4643-94CB-19A8EB2649B4}" sibTransId="{16FCE750-07D3-4C9E-A029-2E7328C490EB}"/>
    <dgm:cxn modelId="{D4E82756-63A8-46E7-866C-B851FFF63706}" type="presOf" srcId="{AEFB754E-1A6E-4EC9-95CE-036E80E5EC8C}" destId="{22E628AA-1ABB-4C50-A504-98386509B06C}" srcOrd="0" destOrd="0" presId="urn:microsoft.com/office/officeart/2005/8/layout/hierarchy5"/>
    <dgm:cxn modelId="{D9058C76-B76D-418F-8B93-5698D03D7F34}" type="presOf" srcId="{B41C2160-F278-4B21-A5C8-6E316972EC4E}" destId="{B769BE70-C5CA-41BD-B1A5-C80CE1D8316B}" srcOrd="1" destOrd="0" presId="urn:microsoft.com/office/officeart/2005/8/layout/hierarchy5"/>
    <dgm:cxn modelId="{E150C877-A578-440D-A617-22CACDF8C154}" type="presOf" srcId="{68E1593D-29F0-473B-8299-CD7DEF8FAD60}" destId="{3C98459E-2F86-4751-A559-9C6DFAB704B3}" srcOrd="0" destOrd="0" presId="urn:microsoft.com/office/officeart/2005/8/layout/hierarchy5"/>
    <dgm:cxn modelId="{D08BD157-1214-45A2-B54A-84DCDEE47CF9}" type="presOf" srcId="{04E716D9-79D9-4226-B7A5-2A572D1C63AC}" destId="{94C300D5-5444-418C-B08C-31EFE98E51A9}" srcOrd="0" destOrd="0" presId="urn:microsoft.com/office/officeart/2005/8/layout/hierarchy5"/>
    <dgm:cxn modelId="{67A6417B-CEA8-4540-BEC6-BB067B14A702}" srcId="{ABE245BB-AC07-45AA-A8DF-2F7B768DE842}" destId="{B203A803-F8B7-409E-A545-0665CF453698}" srcOrd="4" destOrd="0" parTransId="{7E655FF4-C0D3-45E7-AB5A-7AD4DA9D86CD}" sibTransId="{CB2C69D3-D344-46EA-A2BB-9496285B55CC}"/>
    <dgm:cxn modelId="{B8F90D7D-F3B3-4C82-8DDF-14E5B939BD68}" type="presOf" srcId="{CA6F2BD4-E65E-47F5-8250-7103214795D1}" destId="{61A2F7D3-BD5E-4CBC-80F5-BB1A282CA67D}" srcOrd="0" destOrd="0" presId="urn:microsoft.com/office/officeart/2005/8/layout/hierarchy5"/>
    <dgm:cxn modelId="{860B2F83-E25A-4D33-8009-D3B1A17A8C0D}" type="presOf" srcId="{6A353944-91E3-433F-99F4-C7B27E8F4F56}" destId="{1D0D8D31-FED3-4EAC-A1D8-153D89A42CF7}" srcOrd="1" destOrd="0" presId="urn:microsoft.com/office/officeart/2005/8/layout/hierarchy5"/>
    <dgm:cxn modelId="{F9365A88-7F6B-4371-8EC2-298444CF5B8A}" type="presOf" srcId="{B41C2160-F278-4B21-A5C8-6E316972EC4E}" destId="{8CC6F2E7-1776-4A95-AF23-DAEBEA696E9F}" srcOrd="0" destOrd="0" presId="urn:microsoft.com/office/officeart/2005/8/layout/hierarchy5"/>
    <dgm:cxn modelId="{3ABDE389-2ECF-4AD5-9AF3-299B622871C9}" type="presOf" srcId="{FF5FA245-5656-4CBE-9773-D8C7F89DE2E5}" destId="{937848D9-F6FB-4FF7-AAFC-249CA0E6B79A}" srcOrd="0" destOrd="0" presId="urn:microsoft.com/office/officeart/2005/8/layout/hierarchy5"/>
    <dgm:cxn modelId="{8455538B-3C5E-49E7-AAC5-53F53322B7A4}" type="presOf" srcId="{3D029484-6856-4640-A35F-D70ADFC5584C}" destId="{DD1A54C8-CA9D-4291-954E-2F5FD8A2D722}" srcOrd="0" destOrd="0" presId="urn:microsoft.com/office/officeart/2005/8/layout/hierarchy5"/>
    <dgm:cxn modelId="{531B0B8C-67FB-4C31-923F-36F857C4D482}" srcId="{FF557E57-C271-42C5-BA4F-34170C85800F}" destId="{71F74321-0F07-4694-B939-74B43EB3ED65}" srcOrd="0" destOrd="0" parTransId="{04E716D9-79D9-4226-B7A5-2A572D1C63AC}" sibTransId="{825DC452-644F-4210-B773-FDE6BA5708FC}"/>
    <dgm:cxn modelId="{D4A29591-1327-464A-B27E-5F3A3C165372}" type="presOf" srcId="{DCF4527C-93BF-429C-BB6E-7D5D85198928}" destId="{CB19964E-09A3-4BEE-BA34-BAB4C719918D}" srcOrd="0" destOrd="0" presId="urn:microsoft.com/office/officeart/2005/8/layout/hierarchy5"/>
    <dgm:cxn modelId="{A167089A-DCE0-4D60-84E7-469FA7C1EA15}" type="presOf" srcId="{C81F0641-7DB8-410F-821B-C36040942AEF}" destId="{E016D5BB-6857-4594-86AA-415E5B220A45}" srcOrd="0" destOrd="0" presId="urn:microsoft.com/office/officeart/2005/8/layout/hierarchy5"/>
    <dgm:cxn modelId="{ADFFA09A-6F7F-4818-A679-8267E460CEE8}" srcId="{ABE245BB-AC07-45AA-A8DF-2F7B768DE842}" destId="{FF5FA245-5656-4CBE-9773-D8C7F89DE2E5}" srcOrd="1" destOrd="0" parTransId="{D5B00BF9-1664-4FC3-9917-FB76DAC412AC}" sibTransId="{8BE2CB5D-E786-41DF-ADC3-3A63AC10C05D}"/>
    <dgm:cxn modelId="{9937009D-BD31-4AF5-B038-A9A9AD761A20}" type="presOf" srcId="{D5B00BF9-1664-4FC3-9917-FB76DAC412AC}" destId="{2D91B172-1F10-485A-A8A5-8C25D50296D5}" srcOrd="0" destOrd="0" presId="urn:microsoft.com/office/officeart/2005/8/layout/hierarchy5"/>
    <dgm:cxn modelId="{4A1A6F9E-287F-4C26-8A73-EA425CEF40FC}" type="presOf" srcId="{6A353944-91E3-433F-99F4-C7B27E8F4F56}" destId="{8EF6770B-9DA5-4D10-A07F-1FD0D8CB6555}" srcOrd="0" destOrd="0" presId="urn:microsoft.com/office/officeart/2005/8/layout/hierarchy5"/>
    <dgm:cxn modelId="{E8F112A1-7222-4EB5-A833-43ABCC101882}" type="presOf" srcId="{188BC6AF-74B8-4264-844E-8C4774094DDB}" destId="{B0567878-0773-4F58-A81B-C543270DE8F8}" srcOrd="0" destOrd="0" presId="urn:microsoft.com/office/officeart/2005/8/layout/hierarchy5"/>
    <dgm:cxn modelId="{8313AEAD-DDAA-4B10-B33F-DD15CA45E605}" srcId="{3D9095F5-E287-4738-BAA6-06CD0426F5A8}" destId="{183FAFE6-EF25-4F32-BF27-787BADB4D66D}" srcOrd="0" destOrd="0" parTransId="{CF9A36AF-3844-4AA8-B262-998E802C0879}" sibTransId="{6178C9CD-EEB3-4909-8C1E-78225BB3992B}"/>
    <dgm:cxn modelId="{6BB5FAB0-DB18-4099-B1CE-2A4AD524298A}" type="presOf" srcId="{7E655FF4-C0D3-45E7-AB5A-7AD4DA9D86CD}" destId="{EDB4ADA5-CC93-4920-BC5C-F7356B95BB26}" srcOrd="1" destOrd="0" presId="urn:microsoft.com/office/officeart/2005/8/layout/hierarchy5"/>
    <dgm:cxn modelId="{3F91D2B1-B621-4901-B75B-4E5ADB0F93DD}" type="presOf" srcId="{05B9A7AA-9937-4225-870E-286F6CC44041}" destId="{7296696D-716E-4A2A-A109-80482024718C}" srcOrd="1" destOrd="0" presId="urn:microsoft.com/office/officeart/2005/8/layout/hierarchy5"/>
    <dgm:cxn modelId="{B2F799B5-2AE6-452B-9C37-252DF78489CB}" type="presOf" srcId="{ABE245BB-AC07-45AA-A8DF-2F7B768DE842}" destId="{1CB42D3D-6586-4B45-A5AB-875C3C487E60}" srcOrd="0" destOrd="0" presId="urn:microsoft.com/office/officeart/2005/8/layout/hierarchy5"/>
    <dgm:cxn modelId="{50C93AB6-84C6-446B-8A2D-67CEDB6C8CA6}" type="presOf" srcId="{7E655FF4-C0D3-45E7-AB5A-7AD4DA9D86CD}" destId="{115FEF78-338D-470F-995C-75F53895078F}" srcOrd="0" destOrd="0" presId="urn:microsoft.com/office/officeart/2005/8/layout/hierarchy5"/>
    <dgm:cxn modelId="{197B80B7-1564-47A1-8683-80DA647EBEBF}" type="presOf" srcId="{C3191BBC-C7AF-49CF-881C-75B5E834FDE7}" destId="{29568797-B7BD-440C-B501-0BAD77B585D5}" srcOrd="0" destOrd="0" presId="urn:microsoft.com/office/officeart/2005/8/layout/hierarchy5"/>
    <dgm:cxn modelId="{23E09EB9-DAEC-4C0F-A085-F848AB42AB1A}" type="presOf" srcId="{844DA231-20C0-405E-AB90-D2E5F01BDC07}" destId="{39FB6921-C574-49D3-B417-1676AE5122B8}" srcOrd="1" destOrd="0" presId="urn:microsoft.com/office/officeart/2005/8/layout/hierarchy5"/>
    <dgm:cxn modelId="{2E8F73C3-91EF-44D2-8F46-7611FC8010F4}" srcId="{FF557E57-C271-42C5-BA4F-34170C85800F}" destId="{590D2A0D-0908-4254-A9FB-4A0B0DE44AC5}" srcOrd="1" destOrd="0" parTransId="{AEFB754E-1A6E-4EC9-95CE-036E80E5EC8C}" sibTransId="{145548C4-6B73-456A-AE12-6CA377D0AD5A}"/>
    <dgm:cxn modelId="{233325C6-F6DA-446B-86C3-877D225EBAAF}" type="presOf" srcId="{2EF325AA-CE59-47DE-9183-EACB0F1AB76E}" destId="{F5F5423F-1471-402B-B60C-7A45F59E777C}" srcOrd="0" destOrd="0" presId="urn:microsoft.com/office/officeart/2005/8/layout/hierarchy5"/>
    <dgm:cxn modelId="{818E0CC9-95A2-4DDB-8B47-5680C95A881F}" type="presOf" srcId="{5C574AF4-EA8B-4EBD-9C97-17639311F456}" destId="{61B7148D-08D1-417A-88B6-412AE7287066}" srcOrd="1" destOrd="0" presId="urn:microsoft.com/office/officeart/2005/8/layout/hierarchy5"/>
    <dgm:cxn modelId="{A4CABCC9-9308-4F9D-AE7A-B5FD25DAFA48}" srcId="{675FCB18-72C9-4E67-BE10-C371409AA75B}" destId="{68F8219A-31E8-492A-B67F-99795DB3E41F}" srcOrd="4" destOrd="0" parTransId="{C83549CF-74F0-4F4E-A781-27A70F3B9C72}" sibTransId="{DB6157E6-8CA0-404B-A667-A6117FAF692B}"/>
    <dgm:cxn modelId="{9DDDAFCD-9655-41EB-B85E-A903341F201A}" srcId="{FF5FA245-5656-4CBE-9773-D8C7F89DE2E5}" destId="{CA6F2BD4-E65E-47F5-8250-7103214795D1}" srcOrd="0" destOrd="0" parTransId="{C81F0641-7DB8-410F-821B-C36040942AEF}" sibTransId="{8246F508-3811-4DC5-BB81-0D8AE735E72A}"/>
    <dgm:cxn modelId="{5A1DF6CD-6738-48C1-9147-12D2555A4232}" type="presOf" srcId="{68F8219A-31E8-492A-B67F-99795DB3E41F}" destId="{A53953C8-49B3-4B7D-AC52-69D71DC174A1}" srcOrd="0" destOrd="0" presId="urn:microsoft.com/office/officeart/2005/8/layout/hierarchy5"/>
    <dgm:cxn modelId="{386251CF-BB97-4301-A040-575D4EDB1E15}" type="presOf" srcId="{844DA231-20C0-405E-AB90-D2E5F01BDC07}" destId="{DC74236B-F2AC-4577-B1A4-AC2D43927A78}" srcOrd="0" destOrd="0" presId="urn:microsoft.com/office/officeart/2005/8/layout/hierarchy5"/>
    <dgm:cxn modelId="{412A07D0-1E1A-480B-9BF4-BB909723DE82}" srcId="{C3191BBC-C7AF-49CF-881C-75B5E834FDE7}" destId="{ABC1652A-9502-4AB9-9304-60A59C60FA2D}" srcOrd="0" destOrd="0" parTransId="{68E1593D-29F0-473B-8299-CD7DEF8FAD60}" sibTransId="{1F89526D-8729-4E6C-9E45-E92C5E5C7DD0}"/>
    <dgm:cxn modelId="{D34ADDD2-0BEB-4E07-9C9B-C8376F097F63}" type="presOf" srcId="{239CDEA7-B68D-415D-B9D9-56EE5C0027B5}" destId="{767D1C95-0631-4B21-AD34-AC6C423B234D}" srcOrd="1" destOrd="0" presId="urn:microsoft.com/office/officeart/2005/8/layout/hierarchy5"/>
    <dgm:cxn modelId="{8FF112D5-742C-45BA-AF9F-179BF60255A6}" type="presOf" srcId="{EB66FE96-6630-4F99-9A70-C45D433FB211}" destId="{0AF532F0-B3E5-4285-9D42-C0D7D9CDC650}" srcOrd="0" destOrd="0" presId="urn:microsoft.com/office/officeart/2005/8/layout/hierarchy5"/>
    <dgm:cxn modelId="{742D1DD5-04F5-47F1-89DE-B7EE8F8DEEAC}" type="presOf" srcId="{C80051F7-F921-4606-86A4-3F151A121CB9}" destId="{C5AB0C56-D033-4CCC-BE40-A6A6C4EE37A3}" srcOrd="0" destOrd="0" presId="urn:microsoft.com/office/officeart/2005/8/layout/hierarchy5"/>
    <dgm:cxn modelId="{37F4C3D6-7BE3-490D-AE48-F1C744F3F7FC}" type="presOf" srcId="{05B9A7AA-9937-4225-870E-286F6CC44041}" destId="{5E7D0A6F-C6FC-4F4C-9566-6F5C3C38B73C}" srcOrd="0" destOrd="0" presId="urn:microsoft.com/office/officeart/2005/8/layout/hierarchy5"/>
    <dgm:cxn modelId="{349AB0E0-67C6-4791-8AE4-5A4FD9DF1DF7}" srcId="{590D2A0D-0908-4254-A9FB-4A0B0DE44AC5}" destId="{CF41E8C0-5F02-492D-82E5-6E1093E5A3C0}" srcOrd="0" destOrd="0" parTransId="{DC14C198-7DFD-49F8-AF99-A25976AA5A2B}" sibTransId="{44029F9C-7952-4DED-AF7D-FC6BC6CFF562}"/>
    <dgm:cxn modelId="{89E2CDE3-FB21-400A-918D-71787B4FB02B}" type="presOf" srcId="{9C4B1AE3-9CD2-412A-9570-26823856B73D}" destId="{1E0E5F49-6662-4B28-961C-C87538247CF7}" srcOrd="0" destOrd="0" presId="urn:microsoft.com/office/officeart/2005/8/layout/hierarchy5"/>
    <dgm:cxn modelId="{95D8A8E8-1B39-4AEB-82F1-42B086255A49}" type="presOf" srcId="{B45D6AB0-D384-47D9-9977-4B5805716389}" destId="{1D100F98-244F-4360-A6A4-4E430F51DE29}" srcOrd="1" destOrd="0" presId="urn:microsoft.com/office/officeart/2005/8/layout/hierarchy5"/>
    <dgm:cxn modelId="{6C01D0E8-A519-4951-B78C-651AC5540D47}" type="presOf" srcId="{4E61EA41-026E-43B3-8ACC-4B9D6987D684}" destId="{14970753-47C1-4B60-8450-5020DB09B24F}" srcOrd="0" destOrd="0" presId="urn:microsoft.com/office/officeart/2005/8/layout/hierarchy5"/>
    <dgm:cxn modelId="{7A5C9FED-F436-439B-ACD6-52B5B269E579}" srcId="{675FCB18-72C9-4E67-BE10-C371409AA75B}" destId="{ABE245BB-AC07-45AA-A8DF-2F7B768DE842}" srcOrd="0" destOrd="0" parTransId="{161E2181-C477-44DD-8A7C-9AF2C695AC93}" sibTransId="{027D83E5-5188-4E37-B4EB-2B7722BF80C1}"/>
    <dgm:cxn modelId="{B9DA12EE-CE35-44A8-B348-5D718CB69A45}" type="presOf" srcId="{590D2A0D-0908-4254-A9FB-4A0B0DE44AC5}" destId="{89B11C35-05CC-43EB-83BE-3E5C8DC6A33D}" srcOrd="0" destOrd="0" presId="urn:microsoft.com/office/officeart/2005/8/layout/hierarchy5"/>
    <dgm:cxn modelId="{E4A070EE-0A83-4334-9BAF-E085B6A6086B}" type="presOf" srcId="{04E716D9-79D9-4226-B7A5-2A572D1C63AC}" destId="{1D989C8E-9C02-4AB4-97D2-DCE528F111F5}" srcOrd="1" destOrd="0" presId="urn:microsoft.com/office/officeart/2005/8/layout/hierarchy5"/>
    <dgm:cxn modelId="{8E3931F3-B2B1-4EAB-AFEB-02B1F6818968}" type="presOf" srcId="{3D9095F5-E287-4738-BAA6-06CD0426F5A8}" destId="{8E9A9D50-CE88-40CA-92E0-A19EA43C3654}" srcOrd="0" destOrd="0" presId="urn:microsoft.com/office/officeart/2005/8/layout/hierarchy5"/>
    <dgm:cxn modelId="{D1C2ECF3-A4F0-4120-ADAF-2239ADFECE53}" type="presOf" srcId="{A1E2BDD9-0235-447E-B9B4-32257E8012C4}" destId="{999D79FF-EF79-4606-B365-D37E6796B58F}" srcOrd="0" destOrd="0" presId="urn:microsoft.com/office/officeart/2005/8/layout/hierarchy5"/>
    <dgm:cxn modelId="{C69100F9-B87F-44D7-B02A-5C458DA5B469}" type="presOf" srcId="{2EF325AA-CE59-47DE-9183-EACB0F1AB76E}" destId="{64901658-2631-4B43-9F1C-CD63D1DE9046}" srcOrd="1" destOrd="0" presId="urn:microsoft.com/office/officeart/2005/8/layout/hierarchy5"/>
    <dgm:cxn modelId="{7243CCFB-FF90-49D6-B867-7ADBEFFD0374}" type="presOf" srcId="{CF9A36AF-3844-4AA8-B262-998E802C0879}" destId="{B531367D-E91C-4E5B-B77E-11A84A8B0EF9}" srcOrd="0" destOrd="0" presId="urn:microsoft.com/office/officeart/2005/8/layout/hierarchy5"/>
    <dgm:cxn modelId="{11B2C0FD-3D58-4C89-A3CD-7636770B5257}" type="presOf" srcId="{D5B00BF9-1664-4FC3-9917-FB76DAC412AC}" destId="{15D047D5-FAC4-45B7-A447-3A6B049EC6DE}" srcOrd="1" destOrd="0" presId="urn:microsoft.com/office/officeart/2005/8/layout/hierarchy5"/>
    <dgm:cxn modelId="{EE7CFCFF-860A-4D86-805E-67EFE8839E74}" type="presOf" srcId="{FF557E57-C271-42C5-BA4F-34170C85800F}" destId="{8DA207E6-4619-4C60-A21C-8703BC261FAF}" srcOrd="0" destOrd="0" presId="urn:microsoft.com/office/officeart/2005/8/layout/hierarchy5"/>
    <dgm:cxn modelId="{C6377C7E-3E8E-4390-8A34-14DF00255C86}" type="presParOf" srcId="{1DB6F7C4-6AC1-4AA0-A306-72AF83645B73}" destId="{58A992B3-E7F6-4B70-A404-381793557EE4}" srcOrd="0" destOrd="0" presId="urn:microsoft.com/office/officeart/2005/8/layout/hierarchy5"/>
    <dgm:cxn modelId="{9BA990BE-1B94-4FA4-B79E-F8C13F64CE71}" type="presParOf" srcId="{58A992B3-E7F6-4B70-A404-381793557EE4}" destId="{373F55D8-E352-4A4C-9713-04652F03D5FB}" srcOrd="0" destOrd="0" presId="urn:microsoft.com/office/officeart/2005/8/layout/hierarchy5"/>
    <dgm:cxn modelId="{11283406-E29E-456E-B999-531825DE27C4}" type="presParOf" srcId="{58A992B3-E7F6-4B70-A404-381793557EE4}" destId="{5C15AD95-EF99-457B-9710-C11063D89FF1}" srcOrd="1" destOrd="0" presId="urn:microsoft.com/office/officeart/2005/8/layout/hierarchy5"/>
    <dgm:cxn modelId="{C5E039A2-028E-4B91-9132-C224911448D8}" type="presParOf" srcId="{5C15AD95-EF99-457B-9710-C11063D89FF1}" destId="{A19348B1-CBD1-4FA3-985F-D42C0DE68889}" srcOrd="0" destOrd="0" presId="urn:microsoft.com/office/officeart/2005/8/layout/hierarchy5"/>
    <dgm:cxn modelId="{D87B6A45-5076-413A-9411-36742C9D502B}" type="presParOf" srcId="{A19348B1-CBD1-4FA3-985F-D42C0DE68889}" destId="{1CB42D3D-6586-4B45-A5AB-875C3C487E60}" srcOrd="0" destOrd="0" presId="urn:microsoft.com/office/officeart/2005/8/layout/hierarchy5"/>
    <dgm:cxn modelId="{4ABE8E51-8D87-4224-982F-71FF0EED6D00}" type="presParOf" srcId="{A19348B1-CBD1-4FA3-985F-D42C0DE68889}" destId="{F2941DB5-C80B-4480-914A-B9D23496A6B2}" srcOrd="1" destOrd="0" presId="urn:microsoft.com/office/officeart/2005/8/layout/hierarchy5"/>
    <dgm:cxn modelId="{0F0C3C04-6C12-4AE7-B1C7-48D165A52516}" type="presParOf" srcId="{F2941DB5-C80B-4480-914A-B9D23496A6B2}" destId="{1E0E5F49-6662-4B28-961C-C87538247CF7}" srcOrd="0" destOrd="0" presId="urn:microsoft.com/office/officeart/2005/8/layout/hierarchy5"/>
    <dgm:cxn modelId="{684ADA49-BF8A-452A-B6BA-2BC8FA751296}" type="presParOf" srcId="{1E0E5F49-6662-4B28-961C-C87538247CF7}" destId="{0C353CB0-1F53-4560-A729-DDE92E34314F}" srcOrd="0" destOrd="0" presId="urn:microsoft.com/office/officeart/2005/8/layout/hierarchy5"/>
    <dgm:cxn modelId="{1F8051E9-FF67-41AD-885A-CA1B8E9E0AD6}" type="presParOf" srcId="{F2941DB5-C80B-4480-914A-B9D23496A6B2}" destId="{63E806BE-54EC-444A-9349-9039E97B4F75}" srcOrd="1" destOrd="0" presId="urn:microsoft.com/office/officeart/2005/8/layout/hierarchy5"/>
    <dgm:cxn modelId="{FD518804-8EDD-4771-AA1D-3E1EBC984988}" type="presParOf" srcId="{63E806BE-54EC-444A-9349-9039E97B4F75}" destId="{8DA207E6-4619-4C60-A21C-8703BC261FAF}" srcOrd="0" destOrd="0" presId="urn:microsoft.com/office/officeart/2005/8/layout/hierarchy5"/>
    <dgm:cxn modelId="{8B0735EE-A9A9-4EEC-BD11-D821216700F6}" type="presParOf" srcId="{63E806BE-54EC-444A-9349-9039E97B4F75}" destId="{F55A6345-13B5-42E2-9152-5DCBC6F9B7A7}" srcOrd="1" destOrd="0" presId="urn:microsoft.com/office/officeart/2005/8/layout/hierarchy5"/>
    <dgm:cxn modelId="{8B06F34D-E502-4414-8EDB-E8F548280858}" type="presParOf" srcId="{F55A6345-13B5-42E2-9152-5DCBC6F9B7A7}" destId="{94C300D5-5444-418C-B08C-31EFE98E51A9}" srcOrd="0" destOrd="0" presId="urn:microsoft.com/office/officeart/2005/8/layout/hierarchy5"/>
    <dgm:cxn modelId="{5E892D0B-6C0F-4A54-A18C-05C2585ED7EA}" type="presParOf" srcId="{94C300D5-5444-418C-B08C-31EFE98E51A9}" destId="{1D989C8E-9C02-4AB4-97D2-DCE528F111F5}" srcOrd="0" destOrd="0" presId="urn:microsoft.com/office/officeart/2005/8/layout/hierarchy5"/>
    <dgm:cxn modelId="{DA78B2C0-3991-4F7C-9D45-16F013A09A85}" type="presParOf" srcId="{F55A6345-13B5-42E2-9152-5DCBC6F9B7A7}" destId="{DD077DA6-2756-4CFF-949C-64EA7EDFE306}" srcOrd="1" destOrd="0" presId="urn:microsoft.com/office/officeart/2005/8/layout/hierarchy5"/>
    <dgm:cxn modelId="{35CC43B7-C303-4A48-B672-95F7CA40E0E5}" type="presParOf" srcId="{DD077DA6-2756-4CFF-949C-64EA7EDFE306}" destId="{5063091A-7000-43AA-A831-CCF60C740F96}" srcOrd="0" destOrd="0" presId="urn:microsoft.com/office/officeart/2005/8/layout/hierarchy5"/>
    <dgm:cxn modelId="{60C9C2E9-FB52-443B-8923-9E3DFA65B9AF}" type="presParOf" srcId="{DD077DA6-2756-4CFF-949C-64EA7EDFE306}" destId="{3DD9BE63-DECB-493A-B8E1-37D4DE097A88}" srcOrd="1" destOrd="0" presId="urn:microsoft.com/office/officeart/2005/8/layout/hierarchy5"/>
    <dgm:cxn modelId="{003AB974-7679-46F3-9FD2-9EF658837CA5}" type="presParOf" srcId="{3DD9BE63-DECB-493A-B8E1-37D4DE097A88}" destId="{8EF6770B-9DA5-4D10-A07F-1FD0D8CB6555}" srcOrd="0" destOrd="0" presId="urn:microsoft.com/office/officeart/2005/8/layout/hierarchy5"/>
    <dgm:cxn modelId="{A7C2B418-6A5A-4FAA-846E-0EC7A6686566}" type="presParOf" srcId="{8EF6770B-9DA5-4D10-A07F-1FD0D8CB6555}" destId="{1D0D8D31-FED3-4EAC-A1D8-153D89A42CF7}" srcOrd="0" destOrd="0" presId="urn:microsoft.com/office/officeart/2005/8/layout/hierarchy5"/>
    <dgm:cxn modelId="{F2D999F6-C2A4-43B8-9427-055B484316C2}" type="presParOf" srcId="{3DD9BE63-DECB-493A-B8E1-37D4DE097A88}" destId="{0B7263D1-8EE3-4461-8D94-0F5936BC32C6}" srcOrd="1" destOrd="0" presId="urn:microsoft.com/office/officeart/2005/8/layout/hierarchy5"/>
    <dgm:cxn modelId="{66B701D1-2903-4DA3-B6C7-BD97615C60FB}" type="presParOf" srcId="{0B7263D1-8EE3-4461-8D94-0F5936BC32C6}" destId="{CB19964E-09A3-4BEE-BA34-BAB4C719918D}" srcOrd="0" destOrd="0" presId="urn:microsoft.com/office/officeart/2005/8/layout/hierarchy5"/>
    <dgm:cxn modelId="{5ECD77EB-FB41-4766-8233-1EB146FC1C3D}" type="presParOf" srcId="{0B7263D1-8EE3-4461-8D94-0F5936BC32C6}" destId="{D0E959A1-F43D-4D8F-A01E-4D01BC176A62}" srcOrd="1" destOrd="0" presId="urn:microsoft.com/office/officeart/2005/8/layout/hierarchy5"/>
    <dgm:cxn modelId="{3BFF972C-736A-4D0C-83DD-7B868F9C0E31}" type="presParOf" srcId="{F55A6345-13B5-42E2-9152-5DCBC6F9B7A7}" destId="{22E628AA-1ABB-4C50-A504-98386509B06C}" srcOrd="2" destOrd="0" presId="urn:microsoft.com/office/officeart/2005/8/layout/hierarchy5"/>
    <dgm:cxn modelId="{29D5ECA8-8182-4999-9038-C5D3B818ABA0}" type="presParOf" srcId="{22E628AA-1ABB-4C50-A504-98386509B06C}" destId="{A51E3B6F-119A-48F9-9F8C-46F51E3D26DA}" srcOrd="0" destOrd="0" presId="urn:microsoft.com/office/officeart/2005/8/layout/hierarchy5"/>
    <dgm:cxn modelId="{520CE166-410E-4AD8-941D-148C8825ED64}" type="presParOf" srcId="{F55A6345-13B5-42E2-9152-5DCBC6F9B7A7}" destId="{1F6936AD-C3E0-4995-BD78-F32F2C50C8D9}" srcOrd="3" destOrd="0" presId="urn:microsoft.com/office/officeart/2005/8/layout/hierarchy5"/>
    <dgm:cxn modelId="{F15DC1A5-998A-4533-9080-CD21FA902E5F}" type="presParOf" srcId="{1F6936AD-C3E0-4995-BD78-F32F2C50C8D9}" destId="{89B11C35-05CC-43EB-83BE-3E5C8DC6A33D}" srcOrd="0" destOrd="0" presId="urn:microsoft.com/office/officeart/2005/8/layout/hierarchy5"/>
    <dgm:cxn modelId="{798CFC5F-869A-4D34-BBD5-5742FFDDDB4A}" type="presParOf" srcId="{1F6936AD-C3E0-4995-BD78-F32F2C50C8D9}" destId="{E6EBAD5E-650B-41D8-9065-3C06368B6F43}" srcOrd="1" destOrd="0" presId="urn:microsoft.com/office/officeart/2005/8/layout/hierarchy5"/>
    <dgm:cxn modelId="{B0AF3CC4-B509-43A5-8420-0AEB2B0E167A}" type="presParOf" srcId="{E6EBAD5E-650B-41D8-9065-3C06368B6F43}" destId="{DA221A50-8325-40F3-8510-91DD5596FDAF}" srcOrd="0" destOrd="0" presId="urn:microsoft.com/office/officeart/2005/8/layout/hierarchy5"/>
    <dgm:cxn modelId="{6A26807C-BF23-49A0-BC7D-AAB74142E3B1}" type="presParOf" srcId="{DA221A50-8325-40F3-8510-91DD5596FDAF}" destId="{4BB79190-383E-471D-B148-4D190E633AFE}" srcOrd="0" destOrd="0" presId="urn:microsoft.com/office/officeart/2005/8/layout/hierarchy5"/>
    <dgm:cxn modelId="{B0AE7591-C4DE-4B62-B3C8-E37D87D2BF1F}" type="presParOf" srcId="{E6EBAD5E-650B-41D8-9065-3C06368B6F43}" destId="{0525A1C6-13E9-4DA4-B570-4E1C86C4B248}" srcOrd="1" destOrd="0" presId="urn:microsoft.com/office/officeart/2005/8/layout/hierarchy5"/>
    <dgm:cxn modelId="{507D9584-EF53-4C13-832D-7E2A78DE85CD}" type="presParOf" srcId="{0525A1C6-13E9-4DA4-B570-4E1C86C4B248}" destId="{7E37323D-2A40-463D-9C90-0B236573FD82}" srcOrd="0" destOrd="0" presId="urn:microsoft.com/office/officeart/2005/8/layout/hierarchy5"/>
    <dgm:cxn modelId="{C8E388DE-A12E-4BBF-8220-52B6FDE1E977}" type="presParOf" srcId="{0525A1C6-13E9-4DA4-B570-4E1C86C4B248}" destId="{C5C357B9-A89D-456A-B3FF-259D2BDA8BDC}" srcOrd="1" destOrd="0" presId="urn:microsoft.com/office/officeart/2005/8/layout/hierarchy5"/>
    <dgm:cxn modelId="{CE6DD7F8-A04F-4C8A-A44A-C2106E848D73}" type="presParOf" srcId="{F2941DB5-C80B-4480-914A-B9D23496A6B2}" destId="{2D91B172-1F10-485A-A8A5-8C25D50296D5}" srcOrd="2" destOrd="0" presId="urn:microsoft.com/office/officeart/2005/8/layout/hierarchy5"/>
    <dgm:cxn modelId="{AD1101EE-2BC3-414C-9C5F-DAA4DDE2CC6A}" type="presParOf" srcId="{2D91B172-1F10-485A-A8A5-8C25D50296D5}" destId="{15D047D5-FAC4-45B7-A447-3A6B049EC6DE}" srcOrd="0" destOrd="0" presId="urn:microsoft.com/office/officeart/2005/8/layout/hierarchy5"/>
    <dgm:cxn modelId="{4F74BC7F-E5D8-4E0C-B714-9D4CC66A0236}" type="presParOf" srcId="{F2941DB5-C80B-4480-914A-B9D23496A6B2}" destId="{8491555E-5DD6-4C6E-BCFA-FB233C697FE9}" srcOrd="3" destOrd="0" presId="urn:microsoft.com/office/officeart/2005/8/layout/hierarchy5"/>
    <dgm:cxn modelId="{8BB9A747-0E27-4617-905C-9AB1999AB38F}" type="presParOf" srcId="{8491555E-5DD6-4C6E-BCFA-FB233C697FE9}" destId="{937848D9-F6FB-4FF7-AAFC-249CA0E6B79A}" srcOrd="0" destOrd="0" presId="urn:microsoft.com/office/officeart/2005/8/layout/hierarchy5"/>
    <dgm:cxn modelId="{6526ED31-1961-4EF9-BA3B-CA8E3D7F1985}" type="presParOf" srcId="{8491555E-5DD6-4C6E-BCFA-FB233C697FE9}" destId="{6B88F277-1EE0-4D54-B23D-DA9E867A0A49}" srcOrd="1" destOrd="0" presId="urn:microsoft.com/office/officeart/2005/8/layout/hierarchy5"/>
    <dgm:cxn modelId="{025FFA15-4989-4A55-AA84-F239A260D2D0}" type="presParOf" srcId="{6B88F277-1EE0-4D54-B23D-DA9E867A0A49}" destId="{E016D5BB-6857-4594-86AA-415E5B220A45}" srcOrd="0" destOrd="0" presId="urn:microsoft.com/office/officeart/2005/8/layout/hierarchy5"/>
    <dgm:cxn modelId="{5962BFC7-97E8-44DF-91B8-FB1087E874B3}" type="presParOf" srcId="{E016D5BB-6857-4594-86AA-415E5B220A45}" destId="{1D2A5EA3-6935-4A67-B80D-924ECDF50627}" srcOrd="0" destOrd="0" presId="urn:microsoft.com/office/officeart/2005/8/layout/hierarchy5"/>
    <dgm:cxn modelId="{40DC3AA1-B9DC-429F-854A-D9A37D0C4172}" type="presParOf" srcId="{6B88F277-1EE0-4D54-B23D-DA9E867A0A49}" destId="{486A80EB-9780-4690-BFD1-020FEA3288D8}" srcOrd="1" destOrd="0" presId="urn:microsoft.com/office/officeart/2005/8/layout/hierarchy5"/>
    <dgm:cxn modelId="{75AD6FFD-CC4D-455A-9406-782FEAD98E3A}" type="presParOf" srcId="{486A80EB-9780-4690-BFD1-020FEA3288D8}" destId="{61A2F7D3-BD5E-4CBC-80F5-BB1A282CA67D}" srcOrd="0" destOrd="0" presId="urn:microsoft.com/office/officeart/2005/8/layout/hierarchy5"/>
    <dgm:cxn modelId="{1E56C219-D036-4C5D-B5F4-BF2C902311B6}" type="presParOf" srcId="{486A80EB-9780-4690-BFD1-020FEA3288D8}" destId="{173129B4-F151-4430-BD12-B784C74B2C21}" srcOrd="1" destOrd="0" presId="urn:microsoft.com/office/officeart/2005/8/layout/hierarchy5"/>
    <dgm:cxn modelId="{72B4E004-1A05-4DFA-9372-206FC7E90986}" type="presParOf" srcId="{173129B4-F151-4430-BD12-B784C74B2C21}" destId="{8CC6F2E7-1776-4A95-AF23-DAEBEA696E9F}" srcOrd="0" destOrd="0" presId="urn:microsoft.com/office/officeart/2005/8/layout/hierarchy5"/>
    <dgm:cxn modelId="{25CF100C-46D3-4809-A1B0-0B01E357DEAC}" type="presParOf" srcId="{8CC6F2E7-1776-4A95-AF23-DAEBEA696E9F}" destId="{B769BE70-C5CA-41BD-B1A5-C80CE1D8316B}" srcOrd="0" destOrd="0" presId="urn:microsoft.com/office/officeart/2005/8/layout/hierarchy5"/>
    <dgm:cxn modelId="{78369A96-4AF2-473C-883F-C51E0256035D}" type="presParOf" srcId="{173129B4-F151-4430-BD12-B784C74B2C21}" destId="{08CF092A-046E-4C7E-98E1-007B27D85EA8}" srcOrd="1" destOrd="0" presId="urn:microsoft.com/office/officeart/2005/8/layout/hierarchy5"/>
    <dgm:cxn modelId="{6B4ADB29-0838-49FF-B66F-6E865182D285}" type="presParOf" srcId="{08CF092A-046E-4C7E-98E1-007B27D85EA8}" destId="{B0567878-0773-4F58-A81B-C543270DE8F8}" srcOrd="0" destOrd="0" presId="urn:microsoft.com/office/officeart/2005/8/layout/hierarchy5"/>
    <dgm:cxn modelId="{DF8A2D7C-F159-4FB9-80C8-7C09EFDCC716}" type="presParOf" srcId="{08CF092A-046E-4C7E-98E1-007B27D85EA8}" destId="{108F963A-9C7D-4564-AB0F-30006BA2DE5F}" srcOrd="1" destOrd="0" presId="urn:microsoft.com/office/officeart/2005/8/layout/hierarchy5"/>
    <dgm:cxn modelId="{32F92DA2-4E38-4E85-B8A7-E26B57F912CA}" type="presParOf" srcId="{F2941DB5-C80B-4480-914A-B9D23496A6B2}" destId="{DC74236B-F2AC-4577-B1A4-AC2D43927A78}" srcOrd="4" destOrd="0" presId="urn:microsoft.com/office/officeart/2005/8/layout/hierarchy5"/>
    <dgm:cxn modelId="{667BF159-67BF-47E2-8856-EAA81174C0C2}" type="presParOf" srcId="{DC74236B-F2AC-4577-B1A4-AC2D43927A78}" destId="{39FB6921-C574-49D3-B417-1676AE5122B8}" srcOrd="0" destOrd="0" presId="urn:microsoft.com/office/officeart/2005/8/layout/hierarchy5"/>
    <dgm:cxn modelId="{4BEEA243-65A6-44EA-9AFB-509887643EF8}" type="presParOf" srcId="{F2941DB5-C80B-4480-914A-B9D23496A6B2}" destId="{E7B617E9-5F8B-4C98-B674-AA65EA882B2A}" srcOrd="5" destOrd="0" presId="urn:microsoft.com/office/officeart/2005/8/layout/hierarchy5"/>
    <dgm:cxn modelId="{46250338-723B-4730-855B-88CAAF10E13E}" type="presParOf" srcId="{E7B617E9-5F8B-4C98-B674-AA65EA882B2A}" destId="{29568797-B7BD-440C-B501-0BAD77B585D5}" srcOrd="0" destOrd="0" presId="urn:microsoft.com/office/officeart/2005/8/layout/hierarchy5"/>
    <dgm:cxn modelId="{5CF2BD4A-51FA-4347-B4C1-590A00535BD8}" type="presParOf" srcId="{E7B617E9-5F8B-4C98-B674-AA65EA882B2A}" destId="{AAA308E5-63AD-458A-9AE1-37C43EE763D0}" srcOrd="1" destOrd="0" presId="urn:microsoft.com/office/officeart/2005/8/layout/hierarchy5"/>
    <dgm:cxn modelId="{FC3D4733-EA91-40C2-A5AF-8A4BA341E785}" type="presParOf" srcId="{AAA308E5-63AD-458A-9AE1-37C43EE763D0}" destId="{3C98459E-2F86-4751-A559-9C6DFAB704B3}" srcOrd="0" destOrd="0" presId="urn:microsoft.com/office/officeart/2005/8/layout/hierarchy5"/>
    <dgm:cxn modelId="{9CEBEA37-CEED-4663-B0D4-B90C23D2AFC2}" type="presParOf" srcId="{3C98459E-2F86-4751-A559-9C6DFAB704B3}" destId="{B2D1EDC0-FE98-4265-B7AF-C5F2BDAEAA48}" srcOrd="0" destOrd="0" presId="urn:microsoft.com/office/officeart/2005/8/layout/hierarchy5"/>
    <dgm:cxn modelId="{A526E4AA-8C0B-455E-8769-BC3CF8B00E8C}" type="presParOf" srcId="{AAA308E5-63AD-458A-9AE1-37C43EE763D0}" destId="{A191418C-0393-4B0E-BB36-D9679867AD0B}" srcOrd="1" destOrd="0" presId="urn:microsoft.com/office/officeart/2005/8/layout/hierarchy5"/>
    <dgm:cxn modelId="{951D43C4-E74A-44A8-98BF-A4356BA5B99A}" type="presParOf" srcId="{A191418C-0393-4B0E-BB36-D9679867AD0B}" destId="{C3785790-2171-4EED-9F4D-009A263CB169}" srcOrd="0" destOrd="0" presId="urn:microsoft.com/office/officeart/2005/8/layout/hierarchy5"/>
    <dgm:cxn modelId="{20ED5946-F48B-4D52-8673-503F64CE6C4B}" type="presParOf" srcId="{A191418C-0393-4B0E-BB36-D9679867AD0B}" destId="{3D82EAD6-B9BC-4F9D-85A6-54EA7413F6D3}" srcOrd="1" destOrd="0" presId="urn:microsoft.com/office/officeart/2005/8/layout/hierarchy5"/>
    <dgm:cxn modelId="{0A614B4B-47DF-47A1-B59C-26335763E9B9}" type="presParOf" srcId="{3D82EAD6-B9BC-4F9D-85A6-54EA7413F6D3}" destId="{C01B2B09-624C-4701-9A39-F974E03B8215}" srcOrd="0" destOrd="0" presId="urn:microsoft.com/office/officeart/2005/8/layout/hierarchy5"/>
    <dgm:cxn modelId="{D0D5E7E3-1CF7-4D1C-8468-EC09D58E311A}" type="presParOf" srcId="{C01B2B09-624C-4701-9A39-F974E03B8215}" destId="{CCC7F973-ED5E-41EA-B08B-01829927751E}" srcOrd="0" destOrd="0" presId="urn:microsoft.com/office/officeart/2005/8/layout/hierarchy5"/>
    <dgm:cxn modelId="{ECC39695-013F-45B8-B967-AF0B30A98384}" type="presParOf" srcId="{3D82EAD6-B9BC-4F9D-85A6-54EA7413F6D3}" destId="{DB235B6B-76E6-4425-80E4-E541D7F14C36}" srcOrd="1" destOrd="0" presId="urn:microsoft.com/office/officeart/2005/8/layout/hierarchy5"/>
    <dgm:cxn modelId="{30E62A3B-6D15-42D8-9EDD-A007DDE5CACB}" type="presParOf" srcId="{DB235B6B-76E6-4425-80E4-E541D7F14C36}" destId="{14970753-47C1-4B60-8450-5020DB09B24F}" srcOrd="0" destOrd="0" presId="urn:microsoft.com/office/officeart/2005/8/layout/hierarchy5"/>
    <dgm:cxn modelId="{F5E5EC47-F3D4-482A-ACDF-94F31B969C8B}" type="presParOf" srcId="{DB235B6B-76E6-4425-80E4-E541D7F14C36}" destId="{26B3C8B7-6B5F-4D3A-8D2A-9367A7415630}" srcOrd="1" destOrd="0" presId="urn:microsoft.com/office/officeart/2005/8/layout/hierarchy5"/>
    <dgm:cxn modelId="{246906E8-49DD-472F-9EF2-87E34CED7F06}" type="presParOf" srcId="{F2941DB5-C80B-4480-914A-B9D23496A6B2}" destId="{5E7D0A6F-C6FC-4F4C-9566-6F5C3C38B73C}" srcOrd="6" destOrd="0" presId="urn:microsoft.com/office/officeart/2005/8/layout/hierarchy5"/>
    <dgm:cxn modelId="{6229ED99-01EB-49DD-9E07-A77C9820265D}" type="presParOf" srcId="{5E7D0A6F-C6FC-4F4C-9566-6F5C3C38B73C}" destId="{7296696D-716E-4A2A-A109-80482024718C}" srcOrd="0" destOrd="0" presId="urn:microsoft.com/office/officeart/2005/8/layout/hierarchy5"/>
    <dgm:cxn modelId="{D865D087-412F-49FC-B06A-851105B689BD}" type="presParOf" srcId="{F2941DB5-C80B-4480-914A-B9D23496A6B2}" destId="{76E1E328-4803-4350-ADB7-FD81265F0C1C}" srcOrd="7" destOrd="0" presId="urn:microsoft.com/office/officeart/2005/8/layout/hierarchy5"/>
    <dgm:cxn modelId="{467847FE-87D7-4DFF-B213-EC5D0B158C84}" type="presParOf" srcId="{76E1E328-4803-4350-ADB7-FD81265F0C1C}" destId="{2A4C9889-9812-4941-AA72-CE4AA4D0E669}" srcOrd="0" destOrd="0" presId="urn:microsoft.com/office/officeart/2005/8/layout/hierarchy5"/>
    <dgm:cxn modelId="{52C8E52A-7545-4C06-BF90-B6A2332C05AF}" type="presParOf" srcId="{76E1E328-4803-4350-ADB7-FD81265F0C1C}" destId="{8CFBCEFA-821E-440D-9293-B4F43143A799}" srcOrd="1" destOrd="0" presId="urn:microsoft.com/office/officeart/2005/8/layout/hierarchy5"/>
    <dgm:cxn modelId="{EE329774-A318-408F-B63F-9CF15A5BD169}" type="presParOf" srcId="{8CFBCEFA-821E-440D-9293-B4F43143A799}" destId="{0C9C32C2-B152-47DB-8426-F65A3F91D0EC}" srcOrd="0" destOrd="0" presId="urn:microsoft.com/office/officeart/2005/8/layout/hierarchy5"/>
    <dgm:cxn modelId="{28FC0F57-E28B-4BE8-BA12-08DD784A60DA}" type="presParOf" srcId="{0C9C32C2-B152-47DB-8426-F65A3F91D0EC}" destId="{767D1C95-0631-4B21-AD34-AC6C423B234D}" srcOrd="0" destOrd="0" presId="urn:microsoft.com/office/officeart/2005/8/layout/hierarchy5"/>
    <dgm:cxn modelId="{A46953E2-A0AB-4201-B9D3-60AEBD115D1B}" type="presParOf" srcId="{8CFBCEFA-821E-440D-9293-B4F43143A799}" destId="{7A454228-6575-4BB0-B91D-28590DA75744}" srcOrd="1" destOrd="0" presId="urn:microsoft.com/office/officeart/2005/8/layout/hierarchy5"/>
    <dgm:cxn modelId="{455F6312-6A1C-4397-87E9-E3A03A0DB16B}" type="presParOf" srcId="{7A454228-6575-4BB0-B91D-28590DA75744}" destId="{FB807622-9E14-4979-BEA5-004C1B4E10E0}" srcOrd="0" destOrd="0" presId="urn:microsoft.com/office/officeart/2005/8/layout/hierarchy5"/>
    <dgm:cxn modelId="{8D057704-C54E-44FB-B987-9B3CD5CBF7BA}" type="presParOf" srcId="{7A454228-6575-4BB0-B91D-28590DA75744}" destId="{BB4A6437-8848-4C6F-A5E5-3A09CB15A85F}" srcOrd="1" destOrd="0" presId="urn:microsoft.com/office/officeart/2005/8/layout/hierarchy5"/>
    <dgm:cxn modelId="{5CEB0E1E-A15B-4AAB-B27E-FF63E99DA5C3}" type="presParOf" srcId="{BB4A6437-8848-4C6F-A5E5-3A09CB15A85F}" destId="{F5F5423F-1471-402B-B60C-7A45F59E777C}" srcOrd="0" destOrd="0" presId="urn:microsoft.com/office/officeart/2005/8/layout/hierarchy5"/>
    <dgm:cxn modelId="{351B695C-1C40-456A-AAD9-AE594A9E8885}" type="presParOf" srcId="{F5F5423F-1471-402B-B60C-7A45F59E777C}" destId="{64901658-2631-4B43-9F1C-CD63D1DE9046}" srcOrd="0" destOrd="0" presId="urn:microsoft.com/office/officeart/2005/8/layout/hierarchy5"/>
    <dgm:cxn modelId="{5E8E5CB5-FA61-4691-B188-9BB064E63598}" type="presParOf" srcId="{BB4A6437-8848-4C6F-A5E5-3A09CB15A85F}" destId="{DF0FDF18-A86A-4656-BA6C-C0C9D64210B0}" srcOrd="1" destOrd="0" presId="urn:microsoft.com/office/officeart/2005/8/layout/hierarchy5"/>
    <dgm:cxn modelId="{BEED535D-92B1-47AF-A5C6-FE780D8630AA}" type="presParOf" srcId="{DF0FDF18-A86A-4656-BA6C-C0C9D64210B0}" destId="{B81C0975-C1C9-41B1-863C-AA7F851601E2}" srcOrd="0" destOrd="0" presId="urn:microsoft.com/office/officeart/2005/8/layout/hierarchy5"/>
    <dgm:cxn modelId="{8B2C8A31-C310-4EC0-9676-CF6C47076BF5}" type="presParOf" srcId="{DF0FDF18-A86A-4656-BA6C-C0C9D64210B0}" destId="{38535E23-7857-49A3-AAD4-BD82C2D5214A}" srcOrd="1" destOrd="0" presId="urn:microsoft.com/office/officeart/2005/8/layout/hierarchy5"/>
    <dgm:cxn modelId="{A1BB79F8-AFDA-40AE-BE92-F761C0D61A73}" type="presParOf" srcId="{F2941DB5-C80B-4480-914A-B9D23496A6B2}" destId="{115FEF78-338D-470F-995C-75F53895078F}" srcOrd="8" destOrd="0" presId="urn:microsoft.com/office/officeart/2005/8/layout/hierarchy5"/>
    <dgm:cxn modelId="{0F7CA416-80DB-44F6-8FA1-5F042FDAD234}" type="presParOf" srcId="{115FEF78-338D-470F-995C-75F53895078F}" destId="{EDB4ADA5-CC93-4920-BC5C-F7356B95BB26}" srcOrd="0" destOrd="0" presId="urn:microsoft.com/office/officeart/2005/8/layout/hierarchy5"/>
    <dgm:cxn modelId="{16CC5007-2B1F-4ACF-B98D-E201D5A646FE}" type="presParOf" srcId="{F2941DB5-C80B-4480-914A-B9D23496A6B2}" destId="{9F9FA951-0D72-434F-B185-61FBAF9DAF86}" srcOrd="9" destOrd="0" presId="urn:microsoft.com/office/officeart/2005/8/layout/hierarchy5"/>
    <dgm:cxn modelId="{F34320BD-0E81-4A71-B229-4D350ABC5F86}" type="presParOf" srcId="{9F9FA951-0D72-434F-B185-61FBAF9DAF86}" destId="{E8965461-0E38-4DAE-995F-ADF55BDE2DD0}" srcOrd="0" destOrd="0" presId="urn:microsoft.com/office/officeart/2005/8/layout/hierarchy5"/>
    <dgm:cxn modelId="{02AF0C1F-FC66-4B7A-A2C5-3A8EF39D365D}" type="presParOf" srcId="{9F9FA951-0D72-434F-B185-61FBAF9DAF86}" destId="{6BFF41FF-1CF6-4154-B3CA-B1A4FC15411F}" srcOrd="1" destOrd="0" presId="urn:microsoft.com/office/officeart/2005/8/layout/hierarchy5"/>
    <dgm:cxn modelId="{AAFA14F2-C27E-43E1-9C2C-8F84DF1F6C08}" type="presParOf" srcId="{6BFF41FF-1CF6-4154-B3CA-B1A4FC15411F}" destId="{CE6A2E60-F7C2-45FB-AC91-D304F68D314D}" srcOrd="0" destOrd="0" presId="urn:microsoft.com/office/officeart/2005/8/layout/hierarchy5"/>
    <dgm:cxn modelId="{072CC404-2DF1-4F6D-9409-D0335D51F300}" type="presParOf" srcId="{CE6A2E60-F7C2-45FB-AC91-D304F68D314D}" destId="{1D100F98-244F-4360-A6A4-4E430F51DE29}" srcOrd="0" destOrd="0" presId="urn:microsoft.com/office/officeart/2005/8/layout/hierarchy5"/>
    <dgm:cxn modelId="{94C789BA-EB4A-4FC0-BBD9-16996897D375}" type="presParOf" srcId="{6BFF41FF-1CF6-4154-B3CA-B1A4FC15411F}" destId="{EFA733B7-A54D-4E6F-8EAE-105E205EC578}" srcOrd="1" destOrd="0" presId="urn:microsoft.com/office/officeart/2005/8/layout/hierarchy5"/>
    <dgm:cxn modelId="{F3EF9BEA-81A8-4E46-8D8C-E63498F7D310}" type="presParOf" srcId="{EFA733B7-A54D-4E6F-8EAE-105E205EC578}" destId="{8E9A9D50-CE88-40CA-92E0-A19EA43C3654}" srcOrd="0" destOrd="0" presId="urn:microsoft.com/office/officeart/2005/8/layout/hierarchy5"/>
    <dgm:cxn modelId="{A251F060-18DF-4C44-8BF7-ED29BA33F501}" type="presParOf" srcId="{EFA733B7-A54D-4E6F-8EAE-105E205EC578}" destId="{14D95C4D-99F4-4A4D-B0F3-10A3C9DA8596}" srcOrd="1" destOrd="0" presId="urn:microsoft.com/office/officeart/2005/8/layout/hierarchy5"/>
    <dgm:cxn modelId="{703F53B4-161E-46AD-8931-FEDBE1462250}" type="presParOf" srcId="{14D95C4D-99F4-4A4D-B0F3-10A3C9DA8596}" destId="{B531367D-E91C-4E5B-B77E-11A84A8B0EF9}" srcOrd="0" destOrd="0" presId="urn:microsoft.com/office/officeart/2005/8/layout/hierarchy5"/>
    <dgm:cxn modelId="{4007B76F-F988-4F0F-9DE7-0BFDD202E82F}" type="presParOf" srcId="{B531367D-E91C-4E5B-B77E-11A84A8B0EF9}" destId="{646CD04A-C65E-4151-9FDA-829228344CC8}" srcOrd="0" destOrd="0" presId="urn:microsoft.com/office/officeart/2005/8/layout/hierarchy5"/>
    <dgm:cxn modelId="{5CB95E8F-56F9-4166-9CD8-CE6A4DE7B6AC}" type="presParOf" srcId="{14D95C4D-99F4-4A4D-B0F3-10A3C9DA8596}" destId="{6A1CB903-1CAD-41B5-84BE-0A7ED4D9667C}" srcOrd="1" destOrd="0" presId="urn:microsoft.com/office/officeart/2005/8/layout/hierarchy5"/>
    <dgm:cxn modelId="{FA498529-786B-41E0-9695-D95C5A83F5D3}" type="presParOf" srcId="{6A1CB903-1CAD-41B5-84BE-0A7ED4D9667C}" destId="{0075998F-00DA-4020-B5CC-E2A6683F67D5}" srcOrd="0" destOrd="0" presId="urn:microsoft.com/office/officeart/2005/8/layout/hierarchy5"/>
    <dgm:cxn modelId="{9485C0BC-E145-4CC6-AA4B-E940EB122AAB}" type="presParOf" srcId="{6A1CB903-1CAD-41B5-84BE-0A7ED4D9667C}" destId="{00DE35AC-EBAD-4EDA-AB8D-C8A6BF6D1E7C}" srcOrd="1" destOrd="0" presId="urn:microsoft.com/office/officeart/2005/8/layout/hierarchy5"/>
    <dgm:cxn modelId="{75454576-C7A3-4002-8173-493139D01A5E}" type="presParOf" srcId="{6BFF41FF-1CF6-4154-B3CA-B1A4FC15411F}" destId="{0AF532F0-B3E5-4285-9D42-C0D7D9CDC650}" srcOrd="2" destOrd="0" presId="urn:microsoft.com/office/officeart/2005/8/layout/hierarchy5"/>
    <dgm:cxn modelId="{8E6F8D79-9761-4DDB-87F9-23316BDB8AF5}" type="presParOf" srcId="{0AF532F0-B3E5-4285-9D42-C0D7D9CDC650}" destId="{A4FAD530-80CF-48B4-866F-A36AC9CF76F6}" srcOrd="0" destOrd="0" presId="urn:microsoft.com/office/officeart/2005/8/layout/hierarchy5"/>
    <dgm:cxn modelId="{98068C5F-B5FD-4F77-ABB6-D0D9D768CA0A}" type="presParOf" srcId="{6BFF41FF-1CF6-4154-B3CA-B1A4FC15411F}" destId="{B646966D-B958-41E3-9D67-096E77B3F9F2}" srcOrd="3" destOrd="0" presId="urn:microsoft.com/office/officeart/2005/8/layout/hierarchy5"/>
    <dgm:cxn modelId="{90344FF6-3730-4DA7-B787-0D647A05AAB4}" type="presParOf" srcId="{B646966D-B958-41E3-9D67-096E77B3F9F2}" destId="{C5AB0C56-D033-4CCC-BE40-A6A6C4EE37A3}" srcOrd="0" destOrd="0" presId="urn:microsoft.com/office/officeart/2005/8/layout/hierarchy5"/>
    <dgm:cxn modelId="{25BEBAFA-F160-424F-ABD3-4A0B8F7CE873}" type="presParOf" srcId="{B646966D-B958-41E3-9D67-096E77B3F9F2}" destId="{43ADF043-B0EA-444B-A3AA-54400D9D6225}" srcOrd="1" destOrd="0" presId="urn:microsoft.com/office/officeart/2005/8/layout/hierarchy5"/>
    <dgm:cxn modelId="{813C8E51-1BAE-4DC6-B6A8-97E7553DAB34}" type="presParOf" srcId="{43ADF043-B0EA-444B-A3AA-54400D9D6225}" destId="{F7E9F68A-2246-4385-9D3D-C8A0EBEEDCC2}" srcOrd="0" destOrd="0" presId="urn:microsoft.com/office/officeart/2005/8/layout/hierarchy5"/>
    <dgm:cxn modelId="{C624DAF6-D26E-4214-9FD7-CA23D5002BC8}" type="presParOf" srcId="{F7E9F68A-2246-4385-9D3D-C8A0EBEEDCC2}" destId="{61B7148D-08D1-417A-88B6-412AE7287066}" srcOrd="0" destOrd="0" presId="urn:microsoft.com/office/officeart/2005/8/layout/hierarchy5"/>
    <dgm:cxn modelId="{568D01BF-C6B3-4C8E-8D43-C31D9319AB01}" type="presParOf" srcId="{43ADF043-B0EA-444B-A3AA-54400D9D6225}" destId="{FEA3D959-84CD-4F49-BF8C-F6F95A897A9F}" srcOrd="1" destOrd="0" presId="urn:microsoft.com/office/officeart/2005/8/layout/hierarchy5"/>
    <dgm:cxn modelId="{0637F804-7DDC-47E5-B3DB-D4DA55FFDE4C}" type="presParOf" srcId="{FEA3D959-84CD-4F49-BF8C-F6F95A897A9F}" destId="{DD1A54C8-CA9D-4291-954E-2F5FD8A2D722}" srcOrd="0" destOrd="0" presId="urn:microsoft.com/office/officeart/2005/8/layout/hierarchy5"/>
    <dgm:cxn modelId="{27468305-8D04-4A21-8B5C-A95CCFB10E6B}" type="presParOf" srcId="{FEA3D959-84CD-4F49-BF8C-F6F95A897A9F}" destId="{8EDCA2BB-1D13-41C3-87BB-36975E3C829C}" srcOrd="1" destOrd="0" presId="urn:microsoft.com/office/officeart/2005/8/layout/hierarchy5"/>
    <dgm:cxn modelId="{17C664D4-7A42-4A2C-926F-8E1CE9CD2CC4}" type="presParOf" srcId="{1DB6F7C4-6AC1-4AA0-A306-72AF83645B73}" destId="{13F23613-4767-4D72-A288-BD28C8F2F98B}" srcOrd="1" destOrd="0" presId="urn:microsoft.com/office/officeart/2005/8/layout/hierarchy5"/>
    <dgm:cxn modelId="{FECEB770-A205-4CE0-BA76-EE62E7060C5B}" type="presParOf" srcId="{13F23613-4767-4D72-A288-BD28C8F2F98B}" destId="{6FEBABC4-CEE6-4CEC-89B1-65417BFF6428}" srcOrd="0" destOrd="0" presId="urn:microsoft.com/office/officeart/2005/8/layout/hierarchy5"/>
    <dgm:cxn modelId="{B6202039-954A-4A92-91C0-C8DC9A894EEB}" type="presParOf" srcId="{6FEBABC4-CEE6-4CEC-89B1-65417BFF6428}" destId="{610F42C3-9B15-48EC-98D8-1C1EAAE6BAD4}" srcOrd="0" destOrd="0" presId="urn:microsoft.com/office/officeart/2005/8/layout/hierarchy5"/>
    <dgm:cxn modelId="{36F2AE96-D81B-4385-A8FD-501BD237DFA6}" type="presParOf" srcId="{6FEBABC4-CEE6-4CEC-89B1-65417BFF6428}" destId="{1C16F52C-9A02-4687-BBA3-C28DDD861568}" srcOrd="1" destOrd="0" presId="urn:microsoft.com/office/officeart/2005/8/layout/hierarchy5"/>
    <dgm:cxn modelId="{090B983C-5575-4747-8953-60E503594EFF}" type="presParOf" srcId="{13F23613-4767-4D72-A288-BD28C8F2F98B}" destId="{AB4BAB5A-B70C-45DD-95CF-C45BAF3E73FF}" srcOrd="1" destOrd="0" presId="urn:microsoft.com/office/officeart/2005/8/layout/hierarchy5"/>
    <dgm:cxn modelId="{13FFD17C-7419-48BE-A662-9A61750D4D5C}" type="presParOf" srcId="{AB4BAB5A-B70C-45DD-95CF-C45BAF3E73FF}" destId="{AC2011D7-7E2C-4D43-B61C-533590F456E2}" srcOrd="0" destOrd="0" presId="urn:microsoft.com/office/officeart/2005/8/layout/hierarchy5"/>
    <dgm:cxn modelId="{59B8F228-43F2-48FF-954B-508A2C951FF7}" type="presParOf" srcId="{13F23613-4767-4D72-A288-BD28C8F2F98B}" destId="{9DE60E3A-A84E-416C-AEB5-2BD2F0C4EB31}" srcOrd="2" destOrd="0" presId="urn:microsoft.com/office/officeart/2005/8/layout/hierarchy5"/>
    <dgm:cxn modelId="{B7203E12-B2F7-43F4-8D9F-1E1E9E6B60FC}" type="presParOf" srcId="{9DE60E3A-A84E-416C-AEB5-2BD2F0C4EB31}" destId="{B15B9934-E2B5-4E52-A241-CC854B08C829}" srcOrd="0" destOrd="0" presId="urn:microsoft.com/office/officeart/2005/8/layout/hierarchy5"/>
    <dgm:cxn modelId="{1B2064D2-DD4B-4630-8C1A-204F1ACBCE8D}" type="presParOf" srcId="{9DE60E3A-A84E-416C-AEB5-2BD2F0C4EB31}" destId="{C49092BF-4CAC-4B02-BE0D-D8BCC45F9BAD}" srcOrd="1" destOrd="0" presId="urn:microsoft.com/office/officeart/2005/8/layout/hierarchy5"/>
    <dgm:cxn modelId="{4F761D96-E2F1-417C-943A-0A4AC9F1595B}" type="presParOf" srcId="{13F23613-4767-4D72-A288-BD28C8F2F98B}" destId="{1EF4DA8C-0B07-4074-89B5-F20E111C7C5E}" srcOrd="3" destOrd="0" presId="urn:microsoft.com/office/officeart/2005/8/layout/hierarchy5"/>
    <dgm:cxn modelId="{B671089E-2F02-443B-B09E-803BCD343C21}" type="presParOf" srcId="{1EF4DA8C-0B07-4074-89B5-F20E111C7C5E}" destId="{2146D1DC-B221-4517-A5C8-33B812BC1425}" srcOrd="0" destOrd="0" presId="urn:microsoft.com/office/officeart/2005/8/layout/hierarchy5"/>
    <dgm:cxn modelId="{ED217BA4-CF80-4F09-9615-BD4BF6258412}" type="presParOf" srcId="{13F23613-4767-4D72-A288-BD28C8F2F98B}" destId="{A9DB2B07-5590-477D-9B40-F9541CDE6709}" srcOrd="4" destOrd="0" presId="urn:microsoft.com/office/officeart/2005/8/layout/hierarchy5"/>
    <dgm:cxn modelId="{3572C6AE-DF3F-40C4-8AB9-B4A4B5C05729}" type="presParOf" srcId="{A9DB2B07-5590-477D-9B40-F9541CDE6709}" destId="{999D79FF-EF79-4606-B365-D37E6796B58F}" srcOrd="0" destOrd="0" presId="urn:microsoft.com/office/officeart/2005/8/layout/hierarchy5"/>
    <dgm:cxn modelId="{0FA6C222-F088-42EB-B112-58A5BADDD69B}" type="presParOf" srcId="{A9DB2B07-5590-477D-9B40-F9541CDE6709}" destId="{015883EE-4329-446F-9D9B-074237ECBD97}" srcOrd="1" destOrd="0" presId="urn:microsoft.com/office/officeart/2005/8/layout/hierarchy5"/>
    <dgm:cxn modelId="{4CBE098B-9482-41B8-A087-E3A4F5A91EB6}" type="presParOf" srcId="{13F23613-4767-4D72-A288-BD28C8F2F98B}" destId="{0D54DDB9-8CC1-4AC4-87B7-5D5412FA4066}" srcOrd="5" destOrd="0" presId="urn:microsoft.com/office/officeart/2005/8/layout/hierarchy5"/>
    <dgm:cxn modelId="{9B361464-F5F9-4243-BCC7-A29304608187}" type="presParOf" srcId="{0D54DDB9-8CC1-4AC4-87B7-5D5412FA4066}" destId="{4A65C71A-A36F-4EE0-B87C-5DDB6F4E8E52}" srcOrd="0" destOrd="0" presId="urn:microsoft.com/office/officeart/2005/8/layout/hierarchy5"/>
    <dgm:cxn modelId="{A457BFBA-7310-4704-A9DD-CC4E0DFA9605}" type="presParOf" srcId="{13F23613-4767-4D72-A288-BD28C8F2F98B}" destId="{8B233073-AD01-4FBE-99E2-909B69A01EE6}" srcOrd="6" destOrd="0" presId="urn:microsoft.com/office/officeart/2005/8/layout/hierarchy5"/>
    <dgm:cxn modelId="{7F876206-347F-48EB-BCA9-6FA4C4F9ECD2}" type="presParOf" srcId="{8B233073-AD01-4FBE-99E2-909B69A01EE6}" destId="{A53953C8-49B3-4B7D-AC52-69D71DC174A1}" srcOrd="0" destOrd="0" presId="urn:microsoft.com/office/officeart/2005/8/layout/hierarchy5"/>
    <dgm:cxn modelId="{FF511F78-94A0-4A8F-8F4E-44E07480E556}" type="presParOf" srcId="{8B233073-AD01-4FBE-99E2-909B69A01EE6}" destId="{7FDE0284-F270-4365-B26B-DB4E28566E0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953C8-49B3-4B7D-AC52-69D71DC174A1}">
      <dsp:nvSpPr>
        <dsp:cNvPr id="0" name=""/>
        <dsp:cNvSpPr/>
      </dsp:nvSpPr>
      <dsp:spPr>
        <a:xfrm>
          <a:off x="4854892" y="0"/>
          <a:ext cx="1085850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Date and Quarter for which Volumes are available</a:t>
          </a:r>
        </a:p>
      </dsp:txBody>
      <dsp:txXfrm>
        <a:off x="4854892" y="0"/>
        <a:ext cx="1085850" cy="1625600"/>
      </dsp:txXfrm>
    </dsp:sp>
    <dsp:sp modelId="{999D79FF-EF79-4606-B365-D37E6796B58F}">
      <dsp:nvSpPr>
        <dsp:cNvPr id="0" name=""/>
        <dsp:cNvSpPr/>
      </dsp:nvSpPr>
      <dsp:spPr>
        <a:xfrm>
          <a:off x="3588067" y="0"/>
          <a:ext cx="1085850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Insurance Type</a:t>
          </a:r>
        </a:p>
      </dsp:txBody>
      <dsp:txXfrm>
        <a:off x="3588067" y="0"/>
        <a:ext cx="1085850" cy="1625600"/>
      </dsp:txXfrm>
    </dsp:sp>
    <dsp:sp modelId="{B15B9934-E2B5-4E52-A241-CC854B08C829}">
      <dsp:nvSpPr>
        <dsp:cNvPr id="0" name=""/>
        <dsp:cNvSpPr/>
      </dsp:nvSpPr>
      <dsp:spPr>
        <a:xfrm>
          <a:off x="2321242" y="0"/>
          <a:ext cx="1085850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ID of the referring physician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ID of the lab </a:t>
          </a:r>
        </a:p>
      </dsp:txBody>
      <dsp:txXfrm>
        <a:off x="2321242" y="0"/>
        <a:ext cx="1085850" cy="1625600"/>
      </dsp:txXfrm>
    </dsp:sp>
    <dsp:sp modelId="{610F42C3-9B15-48EC-98D8-1C1EAAE6BAD4}">
      <dsp:nvSpPr>
        <dsp:cNvPr id="0" name=""/>
        <dsp:cNvSpPr/>
      </dsp:nvSpPr>
      <dsp:spPr>
        <a:xfrm>
          <a:off x="1049748" y="0"/>
          <a:ext cx="1085850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</a:t>
          </a:r>
        </a:p>
      </dsp:txBody>
      <dsp:txXfrm>
        <a:off x="1049748" y="0"/>
        <a:ext cx="1085850" cy="1625600"/>
      </dsp:txXfrm>
    </dsp:sp>
    <dsp:sp modelId="{1CB42D3D-6586-4B45-A5AB-875C3C487E60}">
      <dsp:nvSpPr>
        <dsp:cNvPr id="0" name=""/>
        <dsp:cNvSpPr/>
      </dsp:nvSpPr>
      <dsp:spPr>
        <a:xfrm>
          <a:off x="1144904" y="3187541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Lab / Physician</a:t>
          </a:r>
        </a:p>
      </dsp:txBody>
      <dsp:txXfrm>
        <a:off x="1158155" y="3200792"/>
        <a:ext cx="878373" cy="425935"/>
      </dsp:txXfrm>
    </dsp:sp>
    <dsp:sp modelId="{1E0E5F49-6662-4B28-961C-C87538247CF7}">
      <dsp:nvSpPr>
        <dsp:cNvPr id="0" name=""/>
        <dsp:cNvSpPr/>
      </dsp:nvSpPr>
      <dsp:spPr>
        <a:xfrm rot="17132988">
          <a:off x="1555666" y="2755866"/>
          <a:ext cx="1350177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1350177" y="7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197000" y="2729626"/>
        <a:ext cx="67508" cy="67508"/>
      </dsp:txXfrm>
    </dsp:sp>
    <dsp:sp modelId="{8DA207E6-4619-4C60-A21C-8703BC261FAF}">
      <dsp:nvSpPr>
        <dsp:cNvPr id="0" name=""/>
        <dsp:cNvSpPr/>
      </dsp:nvSpPr>
      <dsp:spPr>
        <a:xfrm>
          <a:off x="2411729" y="1886783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56119</a:t>
          </a:r>
        </a:p>
      </dsp:txBody>
      <dsp:txXfrm>
        <a:off x="2424980" y="1900034"/>
        <a:ext cx="878373" cy="425935"/>
      </dsp:txXfrm>
    </dsp:sp>
    <dsp:sp modelId="{94C300D5-5444-418C-B08C-31EFE98E51A9}">
      <dsp:nvSpPr>
        <dsp:cNvPr id="0" name=""/>
        <dsp:cNvSpPr/>
      </dsp:nvSpPr>
      <dsp:spPr>
        <a:xfrm rot="19457599">
          <a:off x="3274708" y="1975411"/>
          <a:ext cx="445742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445742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6436" y="1971782"/>
        <a:ext cx="22287" cy="22287"/>
      </dsp:txXfrm>
    </dsp:sp>
    <dsp:sp modelId="{5063091A-7000-43AA-A831-CCF60C740F96}">
      <dsp:nvSpPr>
        <dsp:cNvPr id="0" name=""/>
        <dsp:cNvSpPr/>
      </dsp:nvSpPr>
      <dsp:spPr>
        <a:xfrm>
          <a:off x="3678555" y="1626631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Medicare</a:t>
          </a:r>
        </a:p>
      </dsp:txBody>
      <dsp:txXfrm>
        <a:off x="3691806" y="1639882"/>
        <a:ext cx="878373" cy="425935"/>
      </dsp:txXfrm>
    </dsp:sp>
    <dsp:sp modelId="{8EF6770B-9DA5-4D10-A07F-1FD0D8CB6555}">
      <dsp:nvSpPr>
        <dsp:cNvPr id="0" name=""/>
        <dsp:cNvSpPr/>
      </dsp:nvSpPr>
      <dsp:spPr>
        <a:xfrm>
          <a:off x="4583430" y="1845336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1843801"/>
        <a:ext cx="18097" cy="18097"/>
      </dsp:txXfrm>
    </dsp:sp>
    <dsp:sp modelId="{CB19964E-09A3-4BEE-BA34-BAB4C719918D}">
      <dsp:nvSpPr>
        <dsp:cNvPr id="0" name=""/>
        <dsp:cNvSpPr/>
      </dsp:nvSpPr>
      <dsp:spPr>
        <a:xfrm>
          <a:off x="4945380" y="1626631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for all years and Quarters</a:t>
          </a:r>
        </a:p>
      </dsp:txBody>
      <dsp:txXfrm>
        <a:off x="4958631" y="1639882"/>
        <a:ext cx="878373" cy="425935"/>
      </dsp:txXfrm>
    </dsp:sp>
    <dsp:sp modelId="{22E628AA-1ABB-4C50-A504-98386509B06C}">
      <dsp:nvSpPr>
        <dsp:cNvPr id="0" name=""/>
        <dsp:cNvSpPr/>
      </dsp:nvSpPr>
      <dsp:spPr>
        <a:xfrm rot="2142401">
          <a:off x="3274708" y="2235563"/>
          <a:ext cx="445742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445742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6436" y="2231934"/>
        <a:ext cx="22287" cy="22287"/>
      </dsp:txXfrm>
    </dsp:sp>
    <dsp:sp modelId="{89B11C35-05CC-43EB-83BE-3E5C8DC6A33D}">
      <dsp:nvSpPr>
        <dsp:cNvPr id="0" name=""/>
        <dsp:cNvSpPr/>
      </dsp:nvSpPr>
      <dsp:spPr>
        <a:xfrm>
          <a:off x="3678555" y="2146935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Commercial</a:t>
          </a:r>
        </a:p>
      </dsp:txBody>
      <dsp:txXfrm>
        <a:off x="3691806" y="2160186"/>
        <a:ext cx="878373" cy="425935"/>
      </dsp:txXfrm>
    </dsp:sp>
    <dsp:sp modelId="{DA221A50-8325-40F3-8510-91DD5596FDAF}">
      <dsp:nvSpPr>
        <dsp:cNvPr id="0" name=""/>
        <dsp:cNvSpPr/>
      </dsp:nvSpPr>
      <dsp:spPr>
        <a:xfrm>
          <a:off x="4583430" y="2365639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2364105"/>
        <a:ext cx="18097" cy="18097"/>
      </dsp:txXfrm>
    </dsp:sp>
    <dsp:sp modelId="{7E37323D-2A40-463D-9C90-0B236573FD82}">
      <dsp:nvSpPr>
        <dsp:cNvPr id="0" name=""/>
        <dsp:cNvSpPr/>
      </dsp:nvSpPr>
      <dsp:spPr>
        <a:xfrm>
          <a:off x="4945380" y="2146935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for all years and Quarters</a:t>
          </a:r>
        </a:p>
      </dsp:txBody>
      <dsp:txXfrm>
        <a:off x="4958631" y="2160186"/>
        <a:ext cx="878373" cy="425935"/>
      </dsp:txXfrm>
    </dsp:sp>
    <dsp:sp modelId="{2D91B172-1F10-485A-A8A5-8C25D50296D5}">
      <dsp:nvSpPr>
        <dsp:cNvPr id="0" name=""/>
        <dsp:cNvSpPr/>
      </dsp:nvSpPr>
      <dsp:spPr>
        <a:xfrm rot="18289469">
          <a:off x="1913846" y="3146093"/>
          <a:ext cx="633816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633816" y="7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14909" y="3137763"/>
        <a:ext cx="31690" cy="31690"/>
      </dsp:txXfrm>
    </dsp:sp>
    <dsp:sp modelId="{937848D9-F6FB-4FF7-AAFC-249CA0E6B79A}">
      <dsp:nvSpPr>
        <dsp:cNvPr id="0" name=""/>
        <dsp:cNvSpPr/>
      </dsp:nvSpPr>
      <dsp:spPr>
        <a:xfrm>
          <a:off x="2411729" y="2667238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56123</a:t>
          </a:r>
        </a:p>
      </dsp:txBody>
      <dsp:txXfrm>
        <a:off x="2424980" y="2680489"/>
        <a:ext cx="878373" cy="425935"/>
      </dsp:txXfrm>
    </dsp:sp>
    <dsp:sp modelId="{E016D5BB-6857-4594-86AA-415E5B220A45}">
      <dsp:nvSpPr>
        <dsp:cNvPr id="0" name=""/>
        <dsp:cNvSpPr/>
      </dsp:nvSpPr>
      <dsp:spPr>
        <a:xfrm>
          <a:off x="3316604" y="2885942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8531" y="2884408"/>
        <a:ext cx="18097" cy="18097"/>
      </dsp:txXfrm>
    </dsp:sp>
    <dsp:sp modelId="{61A2F7D3-BD5E-4CBC-80F5-BB1A282CA67D}">
      <dsp:nvSpPr>
        <dsp:cNvPr id="0" name=""/>
        <dsp:cNvSpPr/>
      </dsp:nvSpPr>
      <dsp:spPr>
        <a:xfrm>
          <a:off x="3678555" y="2667238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Medicare</a:t>
          </a:r>
        </a:p>
      </dsp:txBody>
      <dsp:txXfrm>
        <a:off x="3691806" y="2680489"/>
        <a:ext cx="878373" cy="425935"/>
      </dsp:txXfrm>
    </dsp:sp>
    <dsp:sp modelId="{8CC6F2E7-1776-4A95-AF23-DAEBEA696E9F}">
      <dsp:nvSpPr>
        <dsp:cNvPr id="0" name=""/>
        <dsp:cNvSpPr/>
      </dsp:nvSpPr>
      <dsp:spPr>
        <a:xfrm>
          <a:off x="4583430" y="2885942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2884408"/>
        <a:ext cx="18097" cy="18097"/>
      </dsp:txXfrm>
    </dsp:sp>
    <dsp:sp modelId="{B0567878-0773-4F58-A81B-C543270DE8F8}">
      <dsp:nvSpPr>
        <dsp:cNvPr id="0" name=""/>
        <dsp:cNvSpPr/>
      </dsp:nvSpPr>
      <dsp:spPr>
        <a:xfrm>
          <a:off x="4945380" y="2667238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2018Q1 &amp; 2019Q4</a:t>
          </a:r>
        </a:p>
      </dsp:txBody>
      <dsp:txXfrm>
        <a:off x="4958631" y="2680489"/>
        <a:ext cx="878373" cy="425935"/>
      </dsp:txXfrm>
    </dsp:sp>
    <dsp:sp modelId="{DC74236B-F2AC-4577-B1A4-AC2D43927A78}">
      <dsp:nvSpPr>
        <dsp:cNvPr id="0" name=""/>
        <dsp:cNvSpPr/>
      </dsp:nvSpPr>
      <dsp:spPr>
        <a:xfrm>
          <a:off x="2049779" y="3406245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21706" y="3404711"/>
        <a:ext cx="18097" cy="18097"/>
      </dsp:txXfrm>
    </dsp:sp>
    <dsp:sp modelId="{29568797-B7BD-440C-B501-0BAD77B585D5}">
      <dsp:nvSpPr>
        <dsp:cNvPr id="0" name=""/>
        <dsp:cNvSpPr/>
      </dsp:nvSpPr>
      <dsp:spPr>
        <a:xfrm>
          <a:off x="2411729" y="3187541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u="none" kern="1200" dirty="0"/>
            <a:t>56126</a:t>
          </a:r>
          <a:endParaRPr lang="en-GB" sz="1000" kern="1200" dirty="0"/>
        </a:p>
      </dsp:txBody>
      <dsp:txXfrm>
        <a:off x="2424980" y="3200792"/>
        <a:ext cx="878373" cy="425935"/>
      </dsp:txXfrm>
    </dsp:sp>
    <dsp:sp modelId="{3C98459E-2F86-4751-A559-9C6DFAB704B3}">
      <dsp:nvSpPr>
        <dsp:cNvPr id="0" name=""/>
        <dsp:cNvSpPr/>
      </dsp:nvSpPr>
      <dsp:spPr>
        <a:xfrm>
          <a:off x="3316604" y="3406245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8531" y="3404711"/>
        <a:ext cx="18097" cy="18097"/>
      </dsp:txXfrm>
    </dsp:sp>
    <dsp:sp modelId="{C3785790-2171-4EED-9F4D-009A263CB169}">
      <dsp:nvSpPr>
        <dsp:cNvPr id="0" name=""/>
        <dsp:cNvSpPr/>
      </dsp:nvSpPr>
      <dsp:spPr>
        <a:xfrm>
          <a:off x="3678555" y="3187541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Commercial</a:t>
          </a:r>
        </a:p>
      </dsp:txBody>
      <dsp:txXfrm>
        <a:off x="3691806" y="3200792"/>
        <a:ext cx="878373" cy="425935"/>
      </dsp:txXfrm>
    </dsp:sp>
    <dsp:sp modelId="{C01B2B09-624C-4701-9A39-F974E03B8215}">
      <dsp:nvSpPr>
        <dsp:cNvPr id="0" name=""/>
        <dsp:cNvSpPr/>
      </dsp:nvSpPr>
      <dsp:spPr>
        <a:xfrm>
          <a:off x="4583430" y="3406245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3404711"/>
        <a:ext cx="18097" cy="18097"/>
      </dsp:txXfrm>
    </dsp:sp>
    <dsp:sp modelId="{14970753-47C1-4B60-8450-5020DB09B24F}">
      <dsp:nvSpPr>
        <dsp:cNvPr id="0" name=""/>
        <dsp:cNvSpPr/>
      </dsp:nvSpPr>
      <dsp:spPr>
        <a:xfrm>
          <a:off x="4945380" y="3187541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2017Q2</a:t>
          </a:r>
        </a:p>
      </dsp:txBody>
      <dsp:txXfrm>
        <a:off x="4958631" y="3200792"/>
        <a:ext cx="878373" cy="425935"/>
      </dsp:txXfrm>
    </dsp:sp>
    <dsp:sp modelId="{5E7D0A6F-C6FC-4F4C-9566-6F5C3C38B73C}">
      <dsp:nvSpPr>
        <dsp:cNvPr id="0" name=""/>
        <dsp:cNvSpPr/>
      </dsp:nvSpPr>
      <dsp:spPr>
        <a:xfrm rot="3310531">
          <a:off x="1913846" y="3666397"/>
          <a:ext cx="633816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633816" y="7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14909" y="3658066"/>
        <a:ext cx="31690" cy="31690"/>
      </dsp:txXfrm>
    </dsp:sp>
    <dsp:sp modelId="{2A4C9889-9812-4941-AA72-CE4AA4D0E669}">
      <dsp:nvSpPr>
        <dsp:cNvPr id="0" name=""/>
        <dsp:cNvSpPr/>
      </dsp:nvSpPr>
      <dsp:spPr>
        <a:xfrm>
          <a:off x="2411729" y="3707844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…..</a:t>
          </a:r>
        </a:p>
      </dsp:txBody>
      <dsp:txXfrm>
        <a:off x="2424980" y="3721095"/>
        <a:ext cx="878373" cy="425935"/>
      </dsp:txXfrm>
    </dsp:sp>
    <dsp:sp modelId="{0C9C32C2-B152-47DB-8426-F65A3F91D0EC}">
      <dsp:nvSpPr>
        <dsp:cNvPr id="0" name=""/>
        <dsp:cNvSpPr/>
      </dsp:nvSpPr>
      <dsp:spPr>
        <a:xfrm>
          <a:off x="3316604" y="3926548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8531" y="3925014"/>
        <a:ext cx="18097" cy="18097"/>
      </dsp:txXfrm>
    </dsp:sp>
    <dsp:sp modelId="{FB807622-9E14-4979-BEA5-004C1B4E10E0}">
      <dsp:nvSpPr>
        <dsp:cNvPr id="0" name=""/>
        <dsp:cNvSpPr/>
      </dsp:nvSpPr>
      <dsp:spPr>
        <a:xfrm>
          <a:off x="3678555" y="3707844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…..</a:t>
          </a:r>
        </a:p>
      </dsp:txBody>
      <dsp:txXfrm>
        <a:off x="3691806" y="3721095"/>
        <a:ext cx="878373" cy="425935"/>
      </dsp:txXfrm>
    </dsp:sp>
    <dsp:sp modelId="{F5F5423F-1471-402B-B60C-7A45F59E777C}">
      <dsp:nvSpPr>
        <dsp:cNvPr id="0" name=""/>
        <dsp:cNvSpPr/>
      </dsp:nvSpPr>
      <dsp:spPr>
        <a:xfrm>
          <a:off x="4583430" y="3926548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3925014"/>
        <a:ext cx="18097" cy="18097"/>
      </dsp:txXfrm>
    </dsp:sp>
    <dsp:sp modelId="{B81C0975-C1C9-41B1-863C-AA7F851601E2}">
      <dsp:nvSpPr>
        <dsp:cNvPr id="0" name=""/>
        <dsp:cNvSpPr/>
      </dsp:nvSpPr>
      <dsp:spPr>
        <a:xfrm>
          <a:off x="4945380" y="3707844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…..</a:t>
          </a:r>
        </a:p>
      </dsp:txBody>
      <dsp:txXfrm>
        <a:off x="4958631" y="3721095"/>
        <a:ext cx="878373" cy="425935"/>
      </dsp:txXfrm>
    </dsp:sp>
    <dsp:sp modelId="{115FEF78-338D-470F-995C-75F53895078F}">
      <dsp:nvSpPr>
        <dsp:cNvPr id="0" name=""/>
        <dsp:cNvSpPr/>
      </dsp:nvSpPr>
      <dsp:spPr>
        <a:xfrm rot="4467012">
          <a:off x="1555666" y="4056624"/>
          <a:ext cx="1350177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1350177" y="7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197000" y="4030384"/>
        <a:ext cx="67508" cy="67508"/>
      </dsp:txXfrm>
    </dsp:sp>
    <dsp:sp modelId="{E8965461-0E38-4DAE-995F-ADF55BDE2DD0}">
      <dsp:nvSpPr>
        <dsp:cNvPr id="0" name=""/>
        <dsp:cNvSpPr/>
      </dsp:nvSpPr>
      <dsp:spPr>
        <a:xfrm>
          <a:off x="2411729" y="4488299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1003011339</a:t>
          </a:r>
        </a:p>
      </dsp:txBody>
      <dsp:txXfrm>
        <a:off x="2424980" y="4501550"/>
        <a:ext cx="878373" cy="425935"/>
      </dsp:txXfrm>
    </dsp:sp>
    <dsp:sp modelId="{CE6A2E60-F7C2-45FB-AC91-D304F68D314D}">
      <dsp:nvSpPr>
        <dsp:cNvPr id="0" name=""/>
        <dsp:cNvSpPr/>
      </dsp:nvSpPr>
      <dsp:spPr>
        <a:xfrm rot="19457599">
          <a:off x="3274708" y="4576927"/>
          <a:ext cx="445742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445742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6436" y="4573298"/>
        <a:ext cx="22287" cy="22287"/>
      </dsp:txXfrm>
    </dsp:sp>
    <dsp:sp modelId="{8E9A9D50-CE88-40CA-92E0-A19EA43C3654}">
      <dsp:nvSpPr>
        <dsp:cNvPr id="0" name=""/>
        <dsp:cNvSpPr/>
      </dsp:nvSpPr>
      <dsp:spPr>
        <a:xfrm>
          <a:off x="3678555" y="4228147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Medicare</a:t>
          </a:r>
        </a:p>
      </dsp:txBody>
      <dsp:txXfrm>
        <a:off x="3691806" y="4241398"/>
        <a:ext cx="878373" cy="425935"/>
      </dsp:txXfrm>
    </dsp:sp>
    <dsp:sp modelId="{B531367D-E91C-4E5B-B77E-11A84A8B0EF9}">
      <dsp:nvSpPr>
        <dsp:cNvPr id="0" name=""/>
        <dsp:cNvSpPr/>
      </dsp:nvSpPr>
      <dsp:spPr>
        <a:xfrm>
          <a:off x="4583430" y="4446851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4445317"/>
        <a:ext cx="18097" cy="18097"/>
      </dsp:txXfrm>
    </dsp:sp>
    <dsp:sp modelId="{0075998F-00DA-4020-B5CC-E2A6683F67D5}">
      <dsp:nvSpPr>
        <dsp:cNvPr id="0" name=""/>
        <dsp:cNvSpPr/>
      </dsp:nvSpPr>
      <dsp:spPr>
        <a:xfrm>
          <a:off x="4945380" y="4228147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2018Q4</a:t>
          </a:r>
        </a:p>
      </dsp:txBody>
      <dsp:txXfrm>
        <a:off x="4958631" y="4241398"/>
        <a:ext cx="878373" cy="425935"/>
      </dsp:txXfrm>
    </dsp:sp>
    <dsp:sp modelId="{0AF532F0-B3E5-4285-9D42-C0D7D9CDC650}">
      <dsp:nvSpPr>
        <dsp:cNvPr id="0" name=""/>
        <dsp:cNvSpPr/>
      </dsp:nvSpPr>
      <dsp:spPr>
        <a:xfrm rot="2142401">
          <a:off x="3274708" y="4837079"/>
          <a:ext cx="445742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445742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86436" y="4833450"/>
        <a:ext cx="22287" cy="22287"/>
      </dsp:txXfrm>
    </dsp:sp>
    <dsp:sp modelId="{C5AB0C56-D033-4CCC-BE40-A6A6C4EE37A3}">
      <dsp:nvSpPr>
        <dsp:cNvPr id="0" name=""/>
        <dsp:cNvSpPr/>
      </dsp:nvSpPr>
      <dsp:spPr>
        <a:xfrm>
          <a:off x="3678555" y="4748450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Commercial</a:t>
          </a:r>
        </a:p>
      </dsp:txBody>
      <dsp:txXfrm>
        <a:off x="3691806" y="4761701"/>
        <a:ext cx="878373" cy="425935"/>
      </dsp:txXfrm>
    </dsp:sp>
    <dsp:sp modelId="{F7E9F68A-2246-4385-9D3D-C8A0EBEEDCC2}">
      <dsp:nvSpPr>
        <dsp:cNvPr id="0" name=""/>
        <dsp:cNvSpPr/>
      </dsp:nvSpPr>
      <dsp:spPr>
        <a:xfrm>
          <a:off x="4583430" y="4967155"/>
          <a:ext cx="361950" cy="15029"/>
        </a:xfrm>
        <a:custGeom>
          <a:avLst/>
          <a:gdLst/>
          <a:ahLst/>
          <a:cxnLst/>
          <a:rect l="0" t="0" r="0" b="0"/>
          <a:pathLst>
            <a:path>
              <a:moveTo>
                <a:pt x="0" y="7514"/>
              </a:moveTo>
              <a:lnTo>
                <a:pt x="361950" y="75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55356" y="4965620"/>
        <a:ext cx="18097" cy="18097"/>
      </dsp:txXfrm>
    </dsp:sp>
    <dsp:sp modelId="{DD1A54C8-CA9D-4291-954E-2F5FD8A2D722}">
      <dsp:nvSpPr>
        <dsp:cNvPr id="0" name=""/>
        <dsp:cNvSpPr/>
      </dsp:nvSpPr>
      <dsp:spPr>
        <a:xfrm>
          <a:off x="4945380" y="4748450"/>
          <a:ext cx="904875" cy="452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2021Q2</a:t>
          </a:r>
        </a:p>
      </dsp:txBody>
      <dsp:txXfrm>
        <a:off x="4958631" y="4761701"/>
        <a:ext cx="878373" cy="425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FAE53-3498-6E41-8A07-2CA6EB447A4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C9A9-946A-CA49-B0F5-A9C936BF0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2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DC9A9-946A-CA49-B0F5-A9C936BF0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2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Content 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81FA-11BD-A545-9C21-728F81A5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73A0-4AE6-A548-82D5-19FF03D4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05" y="1121469"/>
            <a:ext cx="10646452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3D38AD-E0C5-D643-AB78-93B64E496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4F8C1F-0222-2E46-AEFE-96800679743E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A652BE-8D42-4C76-B9E1-256FCF7AD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98273" y="6402602"/>
            <a:ext cx="7973785" cy="320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55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 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, computer, screen, computer&#10;&#10;Description automatically generated">
            <a:extLst>
              <a:ext uri="{FF2B5EF4-FFF2-40B4-BE49-F238E27FC236}">
                <a16:creationId xmlns:a16="http://schemas.microsoft.com/office/drawing/2014/main" id="{3D90D84A-A778-4887-B22D-838EC63187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3D504-5F3D-B848-BBFA-312DEE7A1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689" y="1409075"/>
            <a:ext cx="10268261" cy="125917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5C8C0-64E4-A541-8E60-56394E672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689" y="2795665"/>
            <a:ext cx="8934137" cy="7719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30B975-5A6E-4EDB-A45A-D6ECB0F9E0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689" y="5448925"/>
            <a:ext cx="2250363" cy="68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9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 NT">
    <p:bg>
      <p:bgPr>
        <a:solidFill>
          <a:srgbClr val="161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E6D7583-0BD5-4566-BB68-C47CB29A5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A0654-4EE9-5E41-97C2-BCED8B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817" y="2233535"/>
            <a:ext cx="10613036" cy="884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668A856-1EDD-8B42-8F7E-3132A3E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16" y="1206708"/>
            <a:ext cx="10613035" cy="88442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034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 NT">
    <p:bg>
      <p:bgPr>
        <a:solidFill>
          <a:srgbClr val="161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ridge&#10;&#10;Description automatically generated">
            <a:extLst>
              <a:ext uri="{FF2B5EF4-FFF2-40B4-BE49-F238E27FC236}">
                <a16:creationId xmlns:a16="http://schemas.microsoft.com/office/drawing/2014/main" id="{7C46B7C8-5532-481E-8DFE-9815793ECD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A0654-4EE9-5E41-97C2-BCED8B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817" y="2233535"/>
            <a:ext cx="10613036" cy="884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668A856-1EDD-8B42-8F7E-3132A3E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16" y="1206708"/>
            <a:ext cx="10613035" cy="88442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524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4 NT">
    <p:bg>
      <p:bgPr>
        <a:solidFill>
          <a:srgbClr val="161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D7CAFE0-C9D1-4B06-B390-A58D37FCB4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A0654-4EE9-5E41-97C2-BCED8B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817" y="2233535"/>
            <a:ext cx="10613036" cy="884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668A856-1EDD-8B42-8F7E-3132A3E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16" y="1206708"/>
            <a:ext cx="10613035" cy="88442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3776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5 NT">
    <p:bg>
      <p:bgPr>
        <a:solidFill>
          <a:srgbClr val="161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2B600FC-002F-4ACF-988A-597C2D9FCB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5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A0654-4EE9-5E41-97C2-BCED8B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817" y="2233535"/>
            <a:ext cx="10613036" cy="884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668A856-1EDD-8B42-8F7E-3132A3E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16" y="1206708"/>
            <a:ext cx="10613035" cy="88442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715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 Slide NT">
    <p:bg>
      <p:bgPr>
        <a:solidFill>
          <a:srgbClr val="161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ark&#10;&#10;Description automatically generated">
            <a:extLst>
              <a:ext uri="{FF2B5EF4-FFF2-40B4-BE49-F238E27FC236}">
                <a16:creationId xmlns:a16="http://schemas.microsoft.com/office/drawing/2014/main" id="{BAF4F870-A1E6-4A5F-8DF1-1E6F875906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A0654-4EE9-5E41-97C2-BCED8B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817" y="2106002"/>
            <a:ext cx="10025112" cy="37369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668A856-1EDD-8B42-8F7E-3132A3E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16" y="1206708"/>
            <a:ext cx="10025113" cy="88442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725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hort Title Blank 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AA6E-973B-3040-9044-EF01B7D4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0FBCD2-A94D-2241-9877-FB239F107D92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B70BE3F-5C6B-47BD-8E4B-609AE1D99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98273" y="6402602"/>
            <a:ext cx="7973785" cy="32067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926996E-EDC5-44B3-8AF0-BD0ADC25D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3800" y="6400799"/>
            <a:ext cx="551212" cy="331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82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wo Content 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6ED9-B667-2F4C-97E3-7AC69C60B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E204-3DBA-0245-A554-DE6431FF4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805" y="1124094"/>
            <a:ext cx="5150056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93C63-1267-774F-940A-CC1B4498B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4094"/>
            <a:ext cx="5150056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50EC3-E49E-624B-8272-9E1028C75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523886-3DB5-1041-BE4A-D74C68D84B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B2558B-F69F-3547-A5F1-DD9D3B430F8E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74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60940-77B7-324E-BBBB-A0CF22601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061" y="1124094"/>
            <a:ext cx="5158800" cy="64473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1D58C-E3F2-8343-9E71-BF6A1F7E9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062" y="1850569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5CE1D-1DBA-AC4D-843A-78067C4A3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24094"/>
            <a:ext cx="5158800" cy="64473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242EF7-D9C9-104D-93C5-5D4649C63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50569"/>
            <a:ext cx="5158800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51A423D-3613-8541-8925-183B621FE6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D5E8F4D-D619-BE4D-89C3-3DA2607ADE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7340E60-76C2-F148-9086-A507D08D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A44498-A24B-BB44-AF6C-4A2DC195ECF8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79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66EBF-B759-9549-8567-C010CB7E5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7062" y="1121466"/>
            <a:ext cx="4369633" cy="6438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A7464-6FBD-C145-B758-DA4692F25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532A7-A98D-664C-B449-3FDD9C730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E0F38-A9DE-F940-901B-DB00687FF936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4FB850AF-7001-A141-B6DA-D155DF3C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80D37-87A9-3946-A24F-5491E7B27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2" y="1943100"/>
            <a:ext cx="4370388" cy="3670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72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880D0-0693-E94E-BB94-1E08A45A4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4032" y="1121466"/>
            <a:ext cx="6565195" cy="4739584"/>
          </a:xfrm>
        </p:spPr>
        <p:txBody>
          <a:bodyPr>
            <a:normAutofit/>
          </a:bodyPr>
          <a:lstStyle>
            <a:lvl1pPr marL="0" indent="0" algn="ctr">
              <a:buNone/>
              <a:defRPr sz="10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560CA2-F14F-154A-B4FB-BECDCCB939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9A9EB2-733C-4E45-A040-66CC6AC9D3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3E0F00-43FB-9642-AA05-F8D2EA11363B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A8A4EFC8-D55C-9145-898E-FC3A7F96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2EDACE21-8FBB-A54D-9E3C-F563DBB4E1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6750" y="1120775"/>
            <a:ext cx="4362450" cy="4740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58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A79E-DDD0-7344-BE4A-ACA8C0F9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95ADD-8077-E54D-AEF5-0F3012974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0EC392-7531-CE46-A030-1C78A6F2ED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A9B0C-A1A0-AA4C-A986-1555A96B45A8}"/>
              </a:ext>
            </a:extLst>
          </p:cNvPr>
          <p:cNvCxnSpPr>
            <a:cxnSpLocks/>
          </p:cNvCxnSpPr>
          <p:nvPr userDrawn="1"/>
        </p:nvCxnSpPr>
        <p:spPr>
          <a:xfrm>
            <a:off x="257228" y="681037"/>
            <a:ext cx="11592000" cy="0"/>
          </a:xfrm>
          <a:prstGeom prst="line">
            <a:avLst/>
          </a:prstGeom>
          <a:ln w="12700">
            <a:solidFill>
              <a:srgbClr val="3256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D74A33-CC7B-8A49-88FD-EE2185F581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0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D968F-D8BE-8442-80AB-2B8992317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035914" y="365125"/>
            <a:ext cx="1869097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1B231-F9D6-2C4C-AF67-3A8FD5B90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60436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2CF7B4-5189-7F4D-8404-B5ED5D52D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consectetuer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adipiscing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elit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sed diam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nonummy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nibh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94E064-5D87-DB43-8AFB-BC7EA6B8D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3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A7E01-B012-472A-90C9-F5ADA5519F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11899-6EA1-499A-8595-91BD1ABE44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93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D1E1F0-E3AA-C447-9EF8-D156127CF8BD}"/>
              </a:ext>
            </a:extLst>
          </p:cNvPr>
          <p:cNvSpPr>
            <a:spLocks/>
          </p:cNvSpPr>
          <p:nvPr userDrawn="1"/>
        </p:nvSpPr>
        <p:spPr>
          <a:xfrm>
            <a:off x="0" y="6263619"/>
            <a:ext cx="12186826" cy="595035"/>
          </a:xfrm>
          <a:prstGeom prst="rect">
            <a:avLst/>
          </a:prstGeom>
          <a:solidFill>
            <a:srgbClr val="16162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 Medium"/>
              </a:rPr>
              <a:t>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DECEF-8E42-B74D-9001-1070DBC9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31" y="18255"/>
            <a:ext cx="11587397" cy="66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51547-E7B7-964E-835E-680012CF9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832" y="1121469"/>
            <a:ext cx="115873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9C78A-0542-1841-86FD-1007B5638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98273" y="6402602"/>
            <a:ext cx="7973785" cy="320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 Lorem ipsum dolor sit amet, consectetuer adipiscing elit, sed diam nonummy nibh.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61800-0B62-CA44-97C3-930810CD6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00799"/>
            <a:ext cx="551212" cy="331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1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82A3F4A-A2E1-489D-9DBA-008AB56B84CE}"/>
              </a:ext>
            </a:extLst>
          </p:cNvPr>
          <p:cNvSpPr txBox="1">
            <a:spLocks/>
          </p:cNvSpPr>
          <p:nvPr userDrawn="1"/>
        </p:nvSpPr>
        <p:spPr>
          <a:xfrm>
            <a:off x="1547751" y="6402603"/>
            <a:ext cx="1694213" cy="320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Internal use only. Not to be shared.	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5B76293-8297-48E5-8DD2-15386E3BC95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1832" y="6448655"/>
            <a:ext cx="985944" cy="2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0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i="0" kern="1200">
          <a:solidFill>
            <a:schemeClr val="tx1"/>
          </a:solidFill>
          <a:latin typeface="Arial" panose="020B0604020202020204" pitchFamily="34" charset="0"/>
          <a:ea typeface="Inter" panose="020B05020300000000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tx2"/>
        </a:buClr>
        <a:buFont typeface="Arial" panose="020B0604020202020204" pitchFamily="34" charset="0"/>
        <a:buNone/>
        <a:defRPr sz="1600" b="1" i="0" kern="1200">
          <a:solidFill>
            <a:schemeClr val="tx1"/>
          </a:solidFill>
          <a:latin typeface="Arial" panose="020B0604020202020204" pitchFamily="34" charset="0"/>
          <a:ea typeface="Inter" panose="020B0502030000000004" pitchFamily="34" charset="0"/>
          <a:cs typeface="Arial" panose="020B0604020202020204" pitchFamily="34" charset="0"/>
        </a:defRPr>
      </a:lvl1pPr>
      <a:lvl2pPr marL="223838" indent="-219075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tx2"/>
        </a:buClr>
        <a:buFont typeface="Arial" panose="020B0604020202020204" pitchFamily="34" charset="0"/>
        <a:buChar char="•"/>
        <a:tabLst/>
        <a:defRPr sz="14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27013" indent="-227013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tx2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88950" indent="-227013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tx2"/>
        </a:buClr>
        <a:buFont typeface="Arial" panose="020B0604020202020204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7550" indent="-2540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tx2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19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i="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None/>
        <a:defRPr sz="1600" b="1" i="0" kern="1200">
          <a:solidFill>
            <a:schemeClr val="tx1"/>
          </a:solidFill>
          <a:latin typeface="+mn-lt"/>
          <a:ea typeface="Inter" panose="020B0502030000000004" pitchFamily="34" charset="0"/>
          <a:cs typeface="Inter" panose="020B0502030000000004" pitchFamily="34" charset="0"/>
        </a:defRPr>
      </a:lvl1pPr>
      <a:lvl2pPr marL="223838" indent="-219075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•"/>
        <a:tabLst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227013" indent="-227013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88950" indent="-227013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•"/>
        <a:tabLst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2540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•"/>
        <a:tabLst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pikelab/forecasting-multiples-time-series-using-prophet-in-parallel-2515abd1a245" TargetMode="External"/><Relationship Id="rId2" Type="http://schemas.openxmlformats.org/officeDocument/2006/relationships/hyperlink" Target="https://medium.com/sfu-cspmp/doppler-effect-hierarchical-time-series-forecast-for-apparel-industry-45a55bb23be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juBanu/Diaceutic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ia-bc.com/training.php?id=4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34385"/>
            <a:ext cx="12192000" cy="2794615"/>
          </a:xfrm>
        </p:spPr>
        <p:txBody>
          <a:bodyPr lIns="91440" tIns="45720" rIns="91440" bIns="45720" anchor="ctr">
            <a:normAutofit/>
          </a:bodyPr>
          <a:lstStyle/>
          <a:p>
            <a:pPr algn="ctr"/>
            <a:r>
              <a:rPr lang="en-GB" dirty="0">
                <a:latin typeface="Arial"/>
                <a:ea typeface="Inter"/>
                <a:cs typeface="Arial"/>
              </a:rPr>
              <a:t>ML/AI for Prediction of Physician and Laboratory Diagnostic Testing</a:t>
            </a:r>
            <a:br>
              <a:rPr lang="en-GB" dirty="0">
                <a:latin typeface="Arial"/>
                <a:ea typeface="Inter"/>
                <a:cs typeface="Arial"/>
              </a:rPr>
            </a:br>
            <a:br>
              <a:rPr lang="en-GB" dirty="0">
                <a:latin typeface="Arial"/>
                <a:ea typeface="Inter"/>
                <a:cs typeface="Arial"/>
              </a:rPr>
            </a:br>
            <a:br>
              <a:rPr lang="en-GB" dirty="0">
                <a:latin typeface="Arial"/>
                <a:ea typeface="Inter"/>
                <a:cs typeface="Arial"/>
              </a:rPr>
            </a:br>
            <a:endParaRPr lang="en-IE" b="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0774C7-F827-4AF1-BA97-4D47DB37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837" y="5449078"/>
            <a:ext cx="1815970" cy="6719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AFAF100-AFC9-408A-9F1B-8ACF4EBF8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623832"/>
              </p:ext>
            </p:extLst>
          </p:nvPr>
        </p:nvGraphicFramePr>
        <p:xfrm>
          <a:off x="145401" y="2260292"/>
          <a:ext cx="11901198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7066">
                  <a:extLst>
                    <a:ext uri="{9D8B030D-6E8A-4147-A177-3AD203B41FA5}">
                      <a16:colId xmlns:a16="http://schemas.microsoft.com/office/drawing/2014/main" val="2263343056"/>
                    </a:ext>
                  </a:extLst>
                </a:gridCol>
                <a:gridCol w="3967066">
                  <a:extLst>
                    <a:ext uri="{9D8B030D-6E8A-4147-A177-3AD203B41FA5}">
                      <a16:colId xmlns:a16="http://schemas.microsoft.com/office/drawing/2014/main" val="2598434802"/>
                    </a:ext>
                  </a:extLst>
                </a:gridCol>
                <a:gridCol w="3967066">
                  <a:extLst>
                    <a:ext uri="{9D8B030D-6E8A-4147-A177-3AD203B41FA5}">
                      <a16:colId xmlns:a16="http://schemas.microsoft.com/office/drawing/2014/main" val="2517116978"/>
                    </a:ext>
                  </a:extLst>
                </a:gridCol>
              </a:tblGrid>
              <a:tr h="349895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Presented by :</a:t>
                      </a:r>
                    </a:p>
                    <a:p>
                      <a:pPr algn="ctr"/>
                      <a:r>
                        <a:rPr lang="en-GB" sz="1600" b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Anjum Banu Ismail</a:t>
                      </a:r>
                      <a:br>
                        <a:rPr lang="en-GB" sz="1600" b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</a:br>
                      <a:r>
                        <a:rPr lang="en-GB" sz="1600" b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MSc. Data Analytics</a:t>
                      </a:r>
                      <a:br>
                        <a:rPr lang="en-GB" sz="1600" b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</a:b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Academic Supervisor:</a:t>
                      </a:r>
                    </a:p>
                    <a:p>
                      <a:pPr algn="ctr"/>
                      <a:r>
                        <a:rPr lang="en-GB" sz="1600" b="0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Dr. Laura Boyle</a:t>
                      </a:r>
                    </a:p>
                    <a:p>
                      <a:pPr algn="ctr"/>
                      <a:r>
                        <a:rPr lang="en-GB" sz="1600" b="0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Queen’s University Belfast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Company  Supervisor:</a:t>
                      </a:r>
                    </a:p>
                    <a:p>
                      <a:pPr algn="ctr"/>
                      <a:r>
                        <a:rPr lang="en-GB" sz="1600" b="0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Scott Morrison</a:t>
                      </a:r>
                    </a:p>
                    <a:p>
                      <a:pPr algn="ctr"/>
                      <a:r>
                        <a:rPr lang="en-GB" sz="1600" b="0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Inter"/>
                          <a:cs typeface="Arial"/>
                        </a:rPr>
                        <a:t>Diaceutics PLC</a:t>
                      </a:r>
                    </a:p>
                    <a:p>
                      <a:pPr algn="ctr"/>
                      <a:endParaRPr lang="en-GB" sz="1600" b="0" kern="12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Inter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48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12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ACB1-1C0C-4F5F-83AA-74CC618C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Exploratory Data Analysis Cont.…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44CD8-2C14-4966-890D-38E5C055E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9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1EA910-0BD2-49BF-8E47-B134738B9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57" y="4368472"/>
            <a:ext cx="4578002" cy="1772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574E35-AB11-4AA6-AED9-3F3F76FC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020" y="1258467"/>
            <a:ext cx="4265731" cy="2362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C588CC-1E86-4751-8D95-24FE1D44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725" y="4608946"/>
            <a:ext cx="3080656" cy="15914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7561-CC52-45BB-A8BC-D0769D988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29" y="4629482"/>
            <a:ext cx="3164058" cy="155033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D9C0FDC-E8FE-4865-9124-B5FA8E5E8055}"/>
              </a:ext>
            </a:extLst>
          </p:cNvPr>
          <p:cNvSpPr/>
          <p:nvPr/>
        </p:nvSpPr>
        <p:spPr>
          <a:xfrm>
            <a:off x="6666722" y="1856792"/>
            <a:ext cx="681135" cy="531845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27FA6E1-359B-47D7-A80C-0282BC9189DE}"/>
              </a:ext>
            </a:extLst>
          </p:cNvPr>
          <p:cNvSpPr/>
          <p:nvPr/>
        </p:nvSpPr>
        <p:spPr>
          <a:xfrm rot="10800000">
            <a:off x="6692019" y="5066507"/>
            <a:ext cx="681135" cy="531845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E6F4F2A-A61E-4234-B7C0-4DD5F5721D33}"/>
              </a:ext>
            </a:extLst>
          </p:cNvPr>
          <p:cNvSpPr/>
          <p:nvPr/>
        </p:nvSpPr>
        <p:spPr>
          <a:xfrm rot="5400000">
            <a:off x="10324987" y="3695582"/>
            <a:ext cx="681135" cy="531845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8775-6EBE-4BAC-A76C-66E133D84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16" y="1165413"/>
            <a:ext cx="6372065" cy="297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5737EF-5C70-4B1D-AE92-B81F221470D9}"/>
              </a:ext>
            </a:extLst>
          </p:cNvPr>
          <p:cNvSpPr txBox="1"/>
          <p:nvPr/>
        </p:nvSpPr>
        <p:spPr>
          <a:xfrm>
            <a:off x="510989" y="831252"/>
            <a:ext cx="218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1. DATA DECOMPOSITION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79232-24B9-49FB-B1A4-347EA41FA1ED}"/>
              </a:ext>
            </a:extLst>
          </p:cNvPr>
          <p:cNvSpPr txBox="1"/>
          <p:nvPr/>
        </p:nvSpPr>
        <p:spPr>
          <a:xfrm>
            <a:off x="8050307" y="853416"/>
            <a:ext cx="2577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2. LAG AUTO CORRELATION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0F3132-F190-484E-8CDE-C2D478F4F3AA}"/>
              </a:ext>
            </a:extLst>
          </p:cNvPr>
          <p:cNvSpPr txBox="1"/>
          <p:nvPr/>
        </p:nvSpPr>
        <p:spPr>
          <a:xfrm>
            <a:off x="7642052" y="3970234"/>
            <a:ext cx="2649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3. CONVERTING TO STATIONARY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DC201-0048-4740-BCCE-29F7C8310E70}"/>
              </a:ext>
            </a:extLst>
          </p:cNvPr>
          <p:cNvSpPr txBox="1"/>
          <p:nvPr/>
        </p:nvSpPr>
        <p:spPr>
          <a:xfrm>
            <a:off x="430308" y="4247233"/>
            <a:ext cx="218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4. ACF &amp; PACF PLOTS</a:t>
            </a:r>
          </a:p>
        </p:txBody>
      </p:sp>
    </p:spTree>
    <p:extLst>
      <p:ext uri="{BB962C8B-B14F-4D97-AF65-F5344CB8AC3E}">
        <p14:creationId xmlns:p14="http://schemas.microsoft.com/office/powerpoint/2010/main" val="109200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15" grpId="0"/>
      <p:bldP spid="18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308B-5D87-421E-A4B4-56B985D9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Modelling</a:t>
            </a:r>
            <a:endParaRPr lang="en-GB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8349A-DFE4-4D6C-A27C-75BDDBA00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F5D3E-71AB-4240-99DA-303278157496}"/>
              </a:ext>
            </a:extLst>
          </p:cNvPr>
          <p:cNvSpPr txBox="1"/>
          <p:nvPr/>
        </p:nvSpPr>
        <p:spPr>
          <a:xfrm>
            <a:off x="261831" y="818551"/>
            <a:ext cx="1144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+mj-lt"/>
              </a:rPr>
              <a:t>Model 1 </a:t>
            </a:r>
            <a:r>
              <a:rPr lang="en-GB" b="1" dirty="0">
                <a:latin typeface="+mj-lt"/>
                <a:sym typeface="Wingdings" panose="05000000000000000000" pitchFamily="2" charset="2"/>
              </a:rPr>
              <a:t></a:t>
            </a:r>
            <a:r>
              <a:rPr lang="en-GB" b="1" dirty="0">
                <a:latin typeface="+mj-lt"/>
              </a:rPr>
              <a:t> </a:t>
            </a:r>
            <a:r>
              <a:rPr lang="en-GB" sz="1800" b="1" dirty="0">
                <a:latin typeface="+mj-lt"/>
              </a:rPr>
              <a:t>Auto ARIMA:</a:t>
            </a:r>
            <a:endParaRPr lang="en-GB" b="1" dirty="0">
              <a:latin typeface="+mj-lt"/>
            </a:endParaRPr>
          </a:p>
          <a:p>
            <a:endParaRPr lang="en-GB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1DE499-5183-490B-B489-34BE6EF7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7" y="1593605"/>
            <a:ext cx="5113378" cy="1150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9157B-E832-46BA-9C44-71B39BDA0618}"/>
              </a:ext>
            </a:extLst>
          </p:cNvPr>
          <p:cNvSpPr txBox="1"/>
          <p:nvPr/>
        </p:nvSpPr>
        <p:spPr>
          <a:xfrm>
            <a:off x="351693" y="1330465"/>
            <a:ext cx="294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Best Model: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SARIMAX(4,1,1) - </a:t>
            </a:r>
            <a:r>
              <a:rPr lang="en-GB" sz="1200" dirty="0">
                <a:latin typeface="+mj-lt"/>
              </a:rPr>
              <a:t>57549</a:t>
            </a:r>
          </a:p>
          <a:p>
            <a:pPr algn="l"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81A07D-9329-49D4-988F-A2BC2251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125532"/>
            <a:ext cx="5071875" cy="11205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F49AD4-544E-4FBF-8CE2-9A5342C6F441}"/>
              </a:ext>
            </a:extLst>
          </p:cNvPr>
          <p:cNvSpPr txBox="1"/>
          <p:nvPr/>
        </p:nvSpPr>
        <p:spPr>
          <a:xfrm>
            <a:off x="394189" y="2848420"/>
            <a:ext cx="2946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Best Model: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SARIMAX(1,1,0) - </a:t>
            </a:r>
            <a:r>
              <a:rPr lang="en-GB" sz="1200" dirty="0">
                <a:latin typeface="+mj-lt"/>
              </a:rPr>
              <a:t>59309</a:t>
            </a:r>
          </a:p>
          <a:p>
            <a:pPr>
              <a:buClr>
                <a:schemeClr val="tx2"/>
              </a:buClr>
            </a:pPr>
            <a:endParaRPr lang="en-GB" sz="1200" dirty="0">
              <a:latin typeface="+mj-lt"/>
            </a:endParaRPr>
          </a:p>
          <a:p>
            <a:pPr algn="l"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352247-5402-437D-AD74-417341FA3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73" y="4669084"/>
            <a:ext cx="5208352" cy="1312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C58FDD-C960-456F-9B37-EFF21B9DCD06}"/>
              </a:ext>
            </a:extLst>
          </p:cNvPr>
          <p:cNvSpPr txBox="1"/>
          <p:nvPr/>
        </p:nvSpPr>
        <p:spPr>
          <a:xfrm>
            <a:off x="394189" y="4390558"/>
            <a:ext cx="2946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Best Model: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SARIMAX(2,1,0) - </a:t>
            </a:r>
            <a:r>
              <a:rPr lang="en-GB" sz="1200" dirty="0">
                <a:latin typeface="+mj-lt"/>
              </a:rPr>
              <a:t>56622</a:t>
            </a:r>
          </a:p>
          <a:p>
            <a:pPr>
              <a:buClr>
                <a:schemeClr val="tx2"/>
              </a:buClr>
            </a:pPr>
            <a:endParaRPr lang="en-GB" sz="1200" dirty="0">
              <a:latin typeface="+mj-lt"/>
            </a:endParaRPr>
          </a:p>
          <a:p>
            <a:pPr>
              <a:buClr>
                <a:schemeClr val="tx2"/>
              </a:buClr>
            </a:pPr>
            <a:endParaRPr lang="en-GB" sz="1200" dirty="0">
              <a:latin typeface="+mj-lt"/>
            </a:endParaRPr>
          </a:p>
          <a:p>
            <a:pPr algn="l"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38093A-ED74-44F1-9A1B-89F46A86A95D}"/>
              </a:ext>
            </a:extLst>
          </p:cNvPr>
          <p:cNvSpPr txBox="1"/>
          <p:nvPr/>
        </p:nvSpPr>
        <p:spPr>
          <a:xfrm>
            <a:off x="6491655" y="1234049"/>
            <a:ext cx="294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Best Model: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SARIMAX(2,0,2) - </a:t>
            </a:r>
            <a:r>
              <a:rPr lang="en-GB" sz="1200" dirty="0">
                <a:latin typeface="+mj-lt"/>
              </a:rPr>
              <a:t>57549</a:t>
            </a:r>
          </a:p>
          <a:p>
            <a:pPr algn="l"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602E8C-04C2-44FC-B6D4-476731A6B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207" y="1554955"/>
            <a:ext cx="5329199" cy="1189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997408-D3DF-4722-87A1-EEFF246C1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361" y="3115590"/>
            <a:ext cx="5287045" cy="1222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3A95B9D-16BD-4FBA-A213-D7298F6F69F0}"/>
              </a:ext>
            </a:extLst>
          </p:cNvPr>
          <p:cNvSpPr txBox="1"/>
          <p:nvPr/>
        </p:nvSpPr>
        <p:spPr>
          <a:xfrm>
            <a:off x="6482555" y="2885300"/>
            <a:ext cx="3194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Best Model: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SARIMAX(1,1,0) -</a:t>
            </a:r>
            <a:r>
              <a:rPr lang="en-GB" sz="1200" dirty="0">
                <a:latin typeface="+mj-lt"/>
              </a:rPr>
              <a:t>1316011018</a:t>
            </a:r>
          </a:p>
          <a:p>
            <a:pPr>
              <a:buClr>
                <a:schemeClr val="tx2"/>
              </a:buClr>
            </a:pPr>
            <a:endParaRPr lang="en-GB" sz="1200" dirty="0">
              <a:latin typeface="+mj-lt"/>
            </a:endParaRPr>
          </a:p>
          <a:p>
            <a:pPr>
              <a:buClr>
                <a:schemeClr val="tx2"/>
              </a:buClr>
            </a:pPr>
            <a:endParaRPr lang="en-GB" sz="1200" dirty="0">
              <a:latin typeface="+mj-lt"/>
            </a:endParaRPr>
          </a:p>
          <a:p>
            <a:pPr algn="l"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D48DF3C-8BB8-499D-940A-D4B74469C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0923" y="4764698"/>
            <a:ext cx="5576888" cy="12668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90A7D9-3B9B-4068-A52E-C47E73901DFE}"/>
              </a:ext>
            </a:extLst>
          </p:cNvPr>
          <p:cNvSpPr txBox="1"/>
          <p:nvPr/>
        </p:nvSpPr>
        <p:spPr>
          <a:xfrm>
            <a:off x="6441830" y="4472048"/>
            <a:ext cx="3840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Best Model: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SARIMAX(1,1,0) -</a:t>
            </a:r>
            <a:r>
              <a:rPr lang="en-GB" sz="1200" dirty="0">
                <a:latin typeface="+mj-lt"/>
                <a:cs typeface="Arial" panose="020B0604020202020204" pitchFamily="34" charset="0"/>
              </a:rPr>
              <a:t>1023147014</a:t>
            </a:r>
          </a:p>
          <a:p>
            <a:pPr>
              <a:buClr>
                <a:schemeClr val="tx2"/>
              </a:buClr>
            </a:pPr>
            <a:endParaRPr lang="en-GB" sz="1200" dirty="0">
              <a:latin typeface="+mj-lt"/>
            </a:endParaRPr>
          </a:p>
          <a:p>
            <a:pPr>
              <a:buClr>
                <a:schemeClr val="tx2"/>
              </a:buClr>
            </a:pPr>
            <a:endParaRPr lang="en-GB" sz="1200" dirty="0">
              <a:latin typeface="+mj-lt"/>
            </a:endParaRPr>
          </a:p>
          <a:p>
            <a:pPr>
              <a:buClr>
                <a:schemeClr val="tx2"/>
              </a:buClr>
            </a:pPr>
            <a:endParaRPr lang="en-GB" sz="1200" dirty="0">
              <a:latin typeface="+mj-lt"/>
            </a:endParaRPr>
          </a:p>
          <a:p>
            <a:pPr algn="l">
              <a:buClr>
                <a:schemeClr val="tx2"/>
              </a:buClr>
            </a:pPr>
            <a:r>
              <a:rPr lang="en-GB" sz="1200" dirty="0">
                <a:latin typeface="+mj-lt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7438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899D-0E96-4418-8BB9-0DFBD339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Modelling 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5FA24-6785-4256-9392-61458BF328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11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3207A-C595-460C-96D5-9970D3F8BF57}"/>
              </a:ext>
            </a:extLst>
          </p:cNvPr>
          <p:cNvSpPr txBox="1"/>
          <p:nvPr/>
        </p:nvSpPr>
        <p:spPr>
          <a:xfrm>
            <a:off x="250662" y="781053"/>
            <a:ext cx="114430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Model 2 </a:t>
            </a:r>
            <a:r>
              <a:rPr lang="en-GB" b="1" dirty="0">
                <a:sym typeface="Wingdings" panose="05000000000000000000" pitchFamily="2" charset="2"/>
              </a:rPr>
              <a:t></a:t>
            </a:r>
            <a:r>
              <a:rPr lang="en-GB" b="1" dirty="0"/>
              <a:t> N-BEATS: Neural basis expansion analysis for interpretable time series forecasting</a:t>
            </a:r>
          </a:p>
          <a:p>
            <a:r>
              <a:rPr lang="en-GB" dirty="0"/>
              <a:t>Deep neural architecture based on backward and forward residual links and a very deep stack of fully-connected layers.</a:t>
            </a:r>
            <a:endParaRPr lang="en-GB" b="1" dirty="0"/>
          </a:p>
          <a:p>
            <a:endParaRPr lang="en-GB" b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4A77049-2F78-4DD5-AF32-A3A0BC96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3" y="2323711"/>
            <a:ext cx="47053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B2AD0C6-3EBE-437B-B114-A395C63D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237" y="1881383"/>
            <a:ext cx="2615398" cy="205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0301D15-80C8-4D74-912F-4190356E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8" y="3051443"/>
            <a:ext cx="2531026" cy="197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01DC0FF-E400-4AFC-AA54-8CCAB34B2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85" y="4133461"/>
            <a:ext cx="2575249" cy="204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Moon 26">
            <a:extLst>
              <a:ext uri="{FF2B5EF4-FFF2-40B4-BE49-F238E27FC236}">
                <a16:creationId xmlns:a16="http://schemas.microsoft.com/office/drawing/2014/main" id="{3DE73800-E39F-41B6-BCC1-61D70D1FB79F}"/>
              </a:ext>
            </a:extLst>
          </p:cNvPr>
          <p:cNvSpPr/>
          <p:nvPr/>
        </p:nvSpPr>
        <p:spPr>
          <a:xfrm rot="4547541">
            <a:off x="5421720" y="708776"/>
            <a:ext cx="615697" cy="4016695"/>
          </a:xfrm>
          <a:prstGeom prst="moon">
            <a:avLst>
              <a:gd name="adj" fmla="val 1689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42231623-75E1-4423-BFAE-F0D1D6FF1C81}"/>
              </a:ext>
            </a:extLst>
          </p:cNvPr>
          <p:cNvSpPr/>
          <p:nvPr/>
        </p:nvSpPr>
        <p:spPr>
          <a:xfrm rot="6796150">
            <a:off x="7387430" y="2211631"/>
            <a:ext cx="499188" cy="386405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Moon 32">
            <a:extLst>
              <a:ext uri="{FF2B5EF4-FFF2-40B4-BE49-F238E27FC236}">
                <a16:creationId xmlns:a16="http://schemas.microsoft.com/office/drawing/2014/main" id="{335BCBE9-D551-4D89-B54A-2445785F0D40}"/>
              </a:ext>
            </a:extLst>
          </p:cNvPr>
          <p:cNvSpPr/>
          <p:nvPr/>
        </p:nvSpPr>
        <p:spPr>
          <a:xfrm rot="3986271">
            <a:off x="3866182" y="3595369"/>
            <a:ext cx="376447" cy="1964148"/>
          </a:xfrm>
          <a:prstGeom prst="moon">
            <a:avLst>
              <a:gd name="adj" fmla="val 30382"/>
            </a:avLst>
          </a:prstGeom>
          <a:solidFill>
            <a:srgbClr val="CA58C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260AFD1-770A-40D9-9F43-9573786F4F5B}"/>
              </a:ext>
            </a:extLst>
          </p:cNvPr>
          <p:cNvSpPr/>
          <p:nvPr/>
        </p:nvSpPr>
        <p:spPr>
          <a:xfrm rot="5046230">
            <a:off x="4752929" y="4115491"/>
            <a:ext cx="471196" cy="350386"/>
          </a:xfrm>
          <a:prstGeom prst="triangle">
            <a:avLst/>
          </a:prstGeom>
          <a:solidFill>
            <a:srgbClr val="CA5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5" name="Moon 34">
            <a:extLst>
              <a:ext uri="{FF2B5EF4-FFF2-40B4-BE49-F238E27FC236}">
                <a16:creationId xmlns:a16="http://schemas.microsoft.com/office/drawing/2014/main" id="{D5A8D2AF-CACA-4491-8DD9-B27EA65F7842}"/>
              </a:ext>
            </a:extLst>
          </p:cNvPr>
          <p:cNvSpPr/>
          <p:nvPr/>
        </p:nvSpPr>
        <p:spPr>
          <a:xfrm rot="16200000">
            <a:off x="5861412" y="3785424"/>
            <a:ext cx="464421" cy="3321752"/>
          </a:xfrm>
          <a:prstGeom prst="moon">
            <a:avLst>
              <a:gd name="adj" fmla="val 18933"/>
            </a:avLst>
          </a:prstGeom>
          <a:solidFill>
            <a:srgbClr val="3062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9C38781-553B-4A2A-AAA6-8EEC9F2105C3}"/>
              </a:ext>
            </a:extLst>
          </p:cNvPr>
          <p:cNvSpPr/>
          <p:nvPr/>
        </p:nvSpPr>
        <p:spPr>
          <a:xfrm rot="3068782">
            <a:off x="7383019" y="5053786"/>
            <a:ext cx="552180" cy="441415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57E661-CB64-4ADB-84D2-84FDB99D5F1F}"/>
              </a:ext>
            </a:extLst>
          </p:cNvPr>
          <p:cNvCxnSpPr>
            <a:cxnSpLocks/>
          </p:cNvCxnSpPr>
          <p:nvPr/>
        </p:nvCxnSpPr>
        <p:spPr>
          <a:xfrm flipV="1">
            <a:off x="6673850" y="3493197"/>
            <a:ext cx="99104" cy="104983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CEF794-97DD-48C3-AD32-31E737A70807}"/>
              </a:ext>
            </a:extLst>
          </p:cNvPr>
          <p:cNvCxnSpPr>
            <a:cxnSpLocks/>
          </p:cNvCxnSpPr>
          <p:nvPr/>
        </p:nvCxnSpPr>
        <p:spPr>
          <a:xfrm flipV="1">
            <a:off x="9689592" y="2893335"/>
            <a:ext cx="94786" cy="59986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9E59B2B-2C00-4594-B07F-B028C2B77CBE}"/>
              </a:ext>
            </a:extLst>
          </p:cNvPr>
          <p:cNvCxnSpPr>
            <a:cxnSpLocks/>
          </p:cNvCxnSpPr>
          <p:nvPr/>
        </p:nvCxnSpPr>
        <p:spPr>
          <a:xfrm flipV="1">
            <a:off x="8991600" y="4243103"/>
            <a:ext cx="65068" cy="538447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36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015E-3CC3-4C15-BB9F-76BC3E82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Future Scope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044F9-5B4E-4ECB-B92D-BE304BECD3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12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37420-5155-4502-9E53-DED8A894F00C}"/>
              </a:ext>
            </a:extLst>
          </p:cNvPr>
          <p:cNvSpPr txBox="1"/>
          <p:nvPr/>
        </p:nvSpPr>
        <p:spPr>
          <a:xfrm>
            <a:off x="203819" y="826668"/>
            <a:ext cx="1148513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tx2"/>
              </a:buClr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b="1" dirty="0" err="1"/>
              <a:t>NBeats</a:t>
            </a:r>
            <a:r>
              <a:rPr lang="en-GB" sz="1600" b="1" dirty="0"/>
              <a:t> with Covariant dependencies</a:t>
            </a:r>
            <a:r>
              <a:rPr lang="en-GB" sz="1600" dirty="0"/>
              <a:t>, </a:t>
            </a:r>
            <a:r>
              <a:rPr lang="en-GB" sz="1600" b="1" dirty="0"/>
              <a:t>Prophet, RNN</a:t>
            </a:r>
            <a:r>
              <a:rPr lang="en-GB" sz="1600" dirty="0"/>
              <a:t> and </a:t>
            </a:r>
            <a:r>
              <a:rPr lang="en-GB" sz="1600" b="1" dirty="0"/>
              <a:t>Deep-AR</a:t>
            </a:r>
          </a:p>
          <a:p>
            <a:pPr algn="just">
              <a:buClr>
                <a:schemeClr val="tx2"/>
              </a:buClr>
            </a:pPr>
            <a:endParaRPr lang="en-GB" sz="1600" dirty="0"/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Hyper parameter tuning using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Grid Search CV</a:t>
            </a:r>
          </a:p>
          <a:p>
            <a:pPr algn="just">
              <a:buClr>
                <a:schemeClr val="tx2"/>
              </a:buClr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Evaluating the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</a:p>
          <a:p>
            <a:pPr algn="just">
              <a:buClr>
                <a:schemeClr val="tx2"/>
              </a:buClr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Integrate a </a:t>
            </a:r>
            <a:r>
              <a:rPr lang="en-GB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notebook in a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KNIME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workflow</a:t>
            </a:r>
          </a:p>
          <a:p>
            <a:pPr algn="just">
              <a:buClr>
                <a:schemeClr val="tx2"/>
              </a:buClr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Web application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to Train the new data and Forecasting for the input provided.</a:t>
            </a:r>
          </a:p>
          <a:p>
            <a:pPr algn="just">
              <a:buClr>
                <a:schemeClr val="tx2"/>
              </a:buClr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Multiprocessing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(Data Parallelism)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53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03D1-725D-4A7E-B8AE-8B9FDB19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References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F58E-A48E-4764-AA44-A30C4A3D3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05B23-A62B-4B9D-AC20-793BCE2AB7A0}"/>
              </a:ext>
            </a:extLst>
          </p:cNvPr>
          <p:cNvSpPr txBox="1"/>
          <p:nvPr/>
        </p:nvSpPr>
        <p:spPr>
          <a:xfrm>
            <a:off x="261831" y="915206"/>
            <a:ext cx="11485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https://www.youtube.com/watch?v=UhxCsweuKE4</a:t>
            </a: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https://arxiv.org/abs/1905.10437 (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Nbeats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Research paper)</a:t>
            </a: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https://github.com/unit8co/darts</a:t>
            </a: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https://machinelearningmastery.com/time-series-forecasting-methods-in-python-cheat-sheet/?unapproved=627419&amp;moderation-hash=561bee264f6075bd083bfbc9e96e3d5d#comment-627419</a:t>
            </a: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https://facebook.github.io/prophet/</a:t>
            </a: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https://unit8.co/resources/training-forecasting-models/</a:t>
            </a: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https://medium.com/sfu-cspmp/doppler-effect-hierarchical-time-series-forecast-for-apparel-industry-45a55bb23be6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https://medium.com/spikelab/forecasting-multiples-time-series-using-prophet-in-parallel-2515abd1a245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Code: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https://github.com/AnjuBanu/Diaceutics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28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7994C-31F3-4BEA-A830-BD1EB16210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9F40A-D27B-4EB6-8A16-24A483562508}"/>
              </a:ext>
            </a:extLst>
          </p:cNvPr>
          <p:cNvSpPr txBox="1"/>
          <p:nvPr/>
        </p:nvSpPr>
        <p:spPr>
          <a:xfrm>
            <a:off x="1974201" y="2481942"/>
            <a:ext cx="79263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GB" sz="8000" dirty="0">
                <a:solidFill>
                  <a:srgbClr val="25408F"/>
                </a:solidFill>
                <a:latin typeface="Bahnschrift SemiBold" panose="020B0502040204020203" pitchFamily="34" charset="0"/>
              </a:rPr>
              <a:t>THANK </a:t>
            </a:r>
          </a:p>
          <a:p>
            <a:pPr algn="ctr">
              <a:buClr>
                <a:schemeClr val="tx2"/>
              </a:buClr>
            </a:pPr>
            <a:r>
              <a:rPr lang="en-GB" sz="8000" dirty="0">
                <a:solidFill>
                  <a:srgbClr val="25408F"/>
                </a:solidFill>
                <a:latin typeface="Bahnschrift SemiBold" panose="020B0502040204020203" pitchFamily="34" charset="0"/>
              </a:rPr>
              <a:t>YOU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689FDFF-A0FC-4050-8FDB-EB99D7967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09672" y="1238318"/>
            <a:ext cx="2455412" cy="13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0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873F-6C4C-4F2B-94C5-2BD82CDA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chemeClr val="accent2">
                    <a:lumMod val="50000"/>
                  </a:schemeClr>
                </a:solidFill>
              </a:rPr>
              <a:t>Background</a:t>
            </a:r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500DF-4E92-4D11-9213-720AC4EBA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DCB2B-EB59-4DCE-9404-18A25E4B0A79}"/>
              </a:ext>
            </a:extLst>
          </p:cNvPr>
          <p:cNvSpPr txBox="1"/>
          <p:nvPr/>
        </p:nvSpPr>
        <p:spPr>
          <a:xfrm>
            <a:off x="207116" y="970177"/>
            <a:ext cx="57528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Health insurance 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in the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United States 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is any program that helps pay for medical expenses, whether through privately purchased insurance, social insurance, or a social welfare program funded by the government.</a:t>
            </a:r>
          </a:p>
          <a:p>
            <a:pPr algn="just"/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/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This usage includes both private insurance programs and social insurance programs such as Medicare</a:t>
            </a:r>
          </a:p>
        </p:txBody>
      </p:sp>
      <p:pic>
        <p:nvPicPr>
          <p:cNvPr id="1026" name="Picture 2" descr="Where America gets its health coverage: everything you wanted to know in  one handy chart - Los Angeles Times">
            <a:extLst>
              <a:ext uri="{FF2B5EF4-FFF2-40B4-BE49-F238E27FC236}">
                <a16:creationId xmlns:a16="http://schemas.microsoft.com/office/drawing/2014/main" id="{FBE20D77-EF7F-4A6D-9D5A-0AF55E39B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39" y="726757"/>
            <a:ext cx="5575089" cy="26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EC59D-443F-47E6-BC5C-ED6ED3E3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31" y="3351182"/>
            <a:ext cx="5875064" cy="2917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0252A9-B4F2-4800-8581-0BE9478E8E06}"/>
              </a:ext>
            </a:extLst>
          </p:cNvPr>
          <p:cNvSpPr txBox="1"/>
          <p:nvPr/>
        </p:nvSpPr>
        <p:spPr>
          <a:xfrm>
            <a:off x="207116" y="3623965"/>
            <a:ext cx="58623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solidFill>
                  <a:srgbClr val="404042"/>
                </a:solidFill>
                <a:latin typeface="Roboto" panose="020B0604020202020204" pitchFamily="2" charset="0"/>
              </a:rPr>
              <a:t>Medicare</a:t>
            </a:r>
            <a:r>
              <a:rPr lang="en-GB" dirty="0">
                <a:solidFill>
                  <a:srgbClr val="404042"/>
                </a:solidFill>
                <a:latin typeface="Roboto" panose="020B0604020202020204" pitchFamily="2" charset="0"/>
              </a:rPr>
              <a:t> is a federally administered insurance program that Americans pay into throughout our working lives and enrol in after they retire or in case of a serious disability.</a:t>
            </a:r>
          </a:p>
          <a:p>
            <a:pPr algn="just"/>
            <a:endParaRPr lang="en-GB" dirty="0">
              <a:solidFill>
                <a:srgbClr val="404042"/>
              </a:solidFill>
              <a:latin typeface="Roboto" panose="020B0604020202020204" pitchFamily="2" charset="0"/>
            </a:endParaRPr>
          </a:p>
          <a:p>
            <a:pPr algn="just"/>
            <a:r>
              <a:rPr lang="en-GB" b="1" dirty="0">
                <a:solidFill>
                  <a:srgbClr val="404042"/>
                </a:solidFill>
                <a:latin typeface="Roboto" panose="02000000000000000000" pitchFamily="2" charset="0"/>
              </a:rPr>
              <a:t>C</a:t>
            </a:r>
            <a:r>
              <a:rPr lang="en-GB" b="1" i="0" dirty="0">
                <a:solidFill>
                  <a:srgbClr val="404042"/>
                </a:solidFill>
                <a:effectLst/>
                <a:latin typeface="Roboto" panose="02000000000000000000" pitchFamily="2" charset="0"/>
              </a:rPr>
              <a:t>ommercial</a:t>
            </a:r>
            <a:r>
              <a:rPr lang="en-GB" b="0" i="0" dirty="0">
                <a:solidFill>
                  <a:srgbClr val="404042"/>
                </a:solidFill>
                <a:effectLst/>
                <a:latin typeface="Roboto" panose="02000000000000000000" pitchFamily="2" charset="0"/>
              </a:rPr>
              <a:t> insurance is required to protect its business interests by avoiding those most likely to use medical care by providing it for people below 65.</a:t>
            </a:r>
            <a:endParaRPr lang="en-GB" dirty="0">
              <a:solidFill>
                <a:srgbClr val="404042"/>
              </a:solidFill>
              <a:latin typeface="Robo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9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873F-6C4C-4F2B-94C5-2BD82CDA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chemeClr val="accent2">
                    <a:lumMod val="50000"/>
                  </a:schemeClr>
                </a:solidFill>
              </a:rPr>
              <a:t>Problem Statement</a:t>
            </a:r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500DF-4E92-4D11-9213-720AC4EBA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2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4C08-6CAB-4484-8D73-8BD947C8F10C}"/>
              </a:ext>
            </a:extLst>
          </p:cNvPr>
          <p:cNvSpPr txBox="1"/>
          <p:nvPr/>
        </p:nvSpPr>
        <p:spPr>
          <a:xfrm>
            <a:off x="5582919" y="2875392"/>
            <a:ext cx="63472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latin typeface="+mj-lt"/>
              </a:rPr>
              <a:t>We answer the following questions through this project:</a:t>
            </a:r>
          </a:p>
          <a:p>
            <a:pPr algn="just"/>
            <a:endParaRPr lang="en-GB" dirty="0">
              <a:latin typeface="+mj-lt"/>
            </a:endParaRPr>
          </a:p>
          <a:p>
            <a:pPr marL="342900" indent="-342900" algn="just">
              <a:buAutoNum type="arabicPeriod"/>
            </a:pPr>
            <a:r>
              <a:rPr lang="en-GB" dirty="0">
                <a:latin typeface="+mj-lt"/>
              </a:rPr>
              <a:t>How to make consistent Patients volume predictions across the Medicare  care using its past volumes and updated volumes of Commercial data for every ID?</a:t>
            </a:r>
          </a:p>
          <a:p>
            <a:pPr marL="342900" indent="-342900" algn="just">
              <a:buAutoNum type="arabicPeriod"/>
            </a:pPr>
            <a:endParaRPr lang="en-GB" dirty="0">
              <a:latin typeface="+mj-lt"/>
            </a:endParaRPr>
          </a:p>
          <a:p>
            <a:pPr marL="342900" indent="-342900" algn="just">
              <a:buAutoNum type="arabicPeriod"/>
            </a:pPr>
            <a:r>
              <a:rPr lang="en-GB" dirty="0">
                <a:latin typeface="+mj-lt"/>
              </a:rPr>
              <a:t>Which time series model is the best for an aggregation level?</a:t>
            </a:r>
          </a:p>
          <a:p>
            <a:pPr marL="342900" indent="-342900" algn="just">
              <a:buAutoNum type="arabicPeriod"/>
            </a:pPr>
            <a:endParaRPr lang="en-GB" dirty="0">
              <a:latin typeface="+mj-lt"/>
            </a:endParaRPr>
          </a:p>
          <a:p>
            <a:pPr marL="342900" indent="-342900" algn="just">
              <a:buAutoNum type="arabicPeriod"/>
            </a:pPr>
            <a:r>
              <a:rPr lang="en-GB" dirty="0">
                <a:latin typeface="+mj-lt"/>
              </a:rPr>
              <a:t>Which methodology is better for the forecast of our problem — and why?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D1DA1-3411-4721-9485-8FDD7B975DE9}"/>
              </a:ext>
            </a:extLst>
          </p:cNvPr>
          <p:cNvSpPr txBox="1"/>
          <p:nvPr/>
        </p:nvSpPr>
        <p:spPr>
          <a:xfrm>
            <a:off x="5582919" y="925906"/>
            <a:ext cx="6184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tx2"/>
              </a:buClr>
            </a:pPr>
            <a:r>
              <a:rPr lang="en-GB" dirty="0">
                <a:solidFill>
                  <a:srgbClr val="292929"/>
                </a:solidFill>
                <a:latin typeface="+mj-lt"/>
              </a:rPr>
              <a:t>We have volumes of M</a:t>
            </a:r>
            <a:r>
              <a:rPr lang="en-GB" dirty="0">
                <a:latin typeface="+mj-lt"/>
              </a:rPr>
              <a:t>alignant Lung Cancer patient reported every quarter by Physicians (Orders for testing) and Labs (Performs the testing) from year 2017 to 2021.</a:t>
            </a:r>
          </a:p>
          <a:p>
            <a:pPr algn="just">
              <a:buClr>
                <a:schemeClr val="tx2"/>
              </a:buClr>
            </a:pPr>
            <a:endParaRPr lang="en-GB" dirty="0">
              <a:latin typeface="+mj-lt"/>
            </a:endParaRPr>
          </a:p>
          <a:p>
            <a:pPr algn="just">
              <a:buClr>
                <a:schemeClr val="tx2"/>
              </a:buClr>
            </a:pPr>
            <a:r>
              <a:rPr lang="en-GB" dirty="0">
                <a:latin typeface="+mj-lt"/>
              </a:rPr>
              <a:t>The Commercial data is always a lot more up-to-date than the Medicare data. </a:t>
            </a:r>
          </a:p>
          <a:p>
            <a:pPr algn="l">
              <a:buClr>
                <a:schemeClr val="tx2"/>
              </a:buClr>
            </a:pPr>
            <a:endParaRPr lang="en-GB" dirty="0">
              <a:latin typeface="+mj-lt"/>
            </a:endParaRPr>
          </a:p>
          <a:p>
            <a:pPr algn="l">
              <a:buClr>
                <a:schemeClr val="tx2"/>
              </a:buClr>
            </a:pPr>
            <a:r>
              <a:rPr lang="en-GB" dirty="0">
                <a:latin typeface="+mj-lt"/>
              </a:rPr>
              <a:t>   </a:t>
            </a:r>
            <a:r>
              <a:rPr lang="en-GB" dirty="0">
                <a:solidFill>
                  <a:srgbClr val="292929"/>
                </a:solidFill>
                <a:latin typeface="+mj-lt"/>
              </a:rPr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EC8C6-4738-4007-972B-332A3F4B4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233533"/>
              </p:ext>
            </p:extLst>
          </p:nvPr>
        </p:nvGraphicFramePr>
        <p:xfrm>
          <a:off x="309880" y="909993"/>
          <a:ext cx="4732020" cy="52587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6404">
                  <a:extLst>
                    <a:ext uri="{9D8B030D-6E8A-4147-A177-3AD203B41FA5}">
                      <a16:colId xmlns:a16="http://schemas.microsoft.com/office/drawing/2014/main" val="164954395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476529221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3640754586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050972258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385418629"/>
                    </a:ext>
                  </a:extLst>
                </a:gridCol>
              </a:tblGrid>
              <a:tr h="19875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Year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Lab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Physician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930899"/>
                  </a:ext>
                </a:extLst>
              </a:tr>
              <a:tr h="40802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</a:rPr>
                        <a:t>Medicare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</a:rPr>
                        <a:t>Commercial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</a:rPr>
                        <a:t>Medicare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</a:rPr>
                        <a:t>Commercial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8950819"/>
                  </a:ext>
                </a:extLst>
              </a:tr>
              <a:tr h="1987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2017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9932801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5113269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627042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7626440"/>
                  </a:ext>
                </a:extLst>
              </a:tr>
              <a:tr h="1987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2017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8495546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8925459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7868743"/>
                  </a:ext>
                </a:extLst>
              </a:tr>
              <a:tr h="18128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5410876"/>
                  </a:ext>
                </a:extLst>
              </a:tr>
              <a:tr h="1987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2018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7306050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4438560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9715923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5773615"/>
                  </a:ext>
                </a:extLst>
              </a:tr>
              <a:tr h="1987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2019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5675343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0745334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9790029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4494242"/>
                  </a:ext>
                </a:extLst>
              </a:tr>
              <a:tr h="1987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2020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4189337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4098911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0420235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4775542"/>
                  </a:ext>
                </a:extLst>
              </a:tr>
              <a:tr h="19875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2021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8229212"/>
                  </a:ext>
                </a:extLst>
              </a:tr>
              <a:tr h="29688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  <a:highlight>
                            <a:srgbClr val="FFFF00"/>
                          </a:highlight>
                        </a:rPr>
                        <a:t>Missing</a:t>
                      </a:r>
                      <a:endParaRPr lang="en-GB" sz="1100" b="1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  <a:highlight>
                            <a:srgbClr val="FFFF00"/>
                          </a:highlight>
                        </a:rPr>
                        <a:t>Missing</a:t>
                      </a:r>
                      <a:endParaRPr lang="en-GB" sz="1100" b="1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4823351"/>
                  </a:ext>
                </a:extLst>
              </a:tr>
              <a:tr h="1987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  <a:highlight>
                            <a:srgbClr val="FFFF00"/>
                          </a:highlight>
                        </a:rPr>
                        <a:t>Missing</a:t>
                      </a:r>
                      <a:endParaRPr lang="en-GB" sz="1100" b="1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Q3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dirty="0">
                          <a:effectLst/>
                          <a:highlight>
                            <a:srgbClr val="FFFF00"/>
                          </a:highlight>
                        </a:rPr>
                        <a:t>Missing</a:t>
                      </a:r>
                      <a:endParaRPr lang="en-GB" sz="1100" b="1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Q3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042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199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7072-5A07-4437-8F6A-FAF1A755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chemeClr val="accent2">
                    <a:lumMod val="50000"/>
                  </a:schemeClr>
                </a:solidFill>
              </a:rPr>
              <a:t>Data Science Pipeline and Tools Used</a:t>
            </a:r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82097-37AD-4901-9C20-FFA57D902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3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619AD-622F-4B9B-B767-92CCE2A8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00" y="3301214"/>
            <a:ext cx="988760" cy="935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BF767-520A-4B11-9C6D-0C66044A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82" y="3804158"/>
            <a:ext cx="1577640" cy="411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3CCA44-19E1-4E4E-AF4F-58795DC4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238" y="3778368"/>
            <a:ext cx="1704973" cy="490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5B4078-BB24-4078-9CA6-0A4098293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862" y="3236798"/>
            <a:ext cx="1123945" cy="5035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55F25C-EB4A-49F0-B6E9-493654F46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201" y="3282293"/>
            <a:ext cx="1676336" cy="4373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35504-5DD8-411F-B51B-792F567C4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907" y="2498333"/>
            <a:ext cx="1488186" cy="6187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C87EF1-6087-428E-8070-1DA380552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201" y="1896415"/>
            <a:ext cx="1597535" cy="487117"/>
          </a:xfrm>
          <a:prstGeom prst="rect">
            <a:avLst/>
          </a:prstGeom>
        </p:spPr>
      </p:pic>
      <p:pic>
        <p:nvPicPr>
          <p:cNvPr id="3074" name="Picture 2" descr="How to create NumPy arrays from scratch? | by Tanu N Prabhu | Towards Data  Science">
            <a:extLst>
              <a:ext uri="{FF2B5EF4-FFF2-40B4-BE49-F238E27FC236}">
                <a16:creationId xmlns:a16="http://schemas.microsoft.com/office/drawing/2014/main" id="{F8941C44-1AC7-44E6-95C2-5DDEC0933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05" y="2717558"/>
            <a:ext cx="1488186" cy="5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Data Science Trilogy. So you are new to Python. Or perhaps… | by Hair  Parra | Towards Data Science">
            <a:extLst>
              <a:ext uri="{FF2B5EF4-FFF2-40B4-BE49-F238E27FC236}">
                <a16:creationId xmlns:a16="http://schemas.microsoft.com/office/drawing/2014/main" id="{C0EE6D57-B265-4474-9AC0-5E999AFA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21" y="1791170"/>
            <a:ext cx="1379962" cy="65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iscussion of seaborn logo · Issue #2243 · mwaskom/seaborn · GitHub">
            <a:extLst>
              <a:ext uri="{FF2B5EF4-FFF2-40B4-BE49-F238E27FC236}">
                <a16:creationId xmlns:a16="http://schemas.microsoft.com/office/drawing/2014/main" id="{DDF686DA-8D3D-4175-8960-F1E56852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283" y="2501824"/>
            <a:ext cx="726550" cy="72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king with CSV files | Fund Recs">
            <a:extLst>
              <a:ext uri="{FF2B5EF4-FFF2-40B4-BE49-F238E27FC236}">
                <a16:creationId xmlns:a16="http://schemas.microsoft.com/office/drawing/2014/main" id="{175AB443-2A9E-4007-AEDB-9D1CCED26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23" y="3260428"/>
            <a:ext cx="789915" cy="7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5AD98C-1E23-47DD-95CC-DD19391C2F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831" y="4167883"/>
            <a:ext cx="11783324" cy="15039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A062C3-CB27-4DD0-BA62-1DCAC432C217}"/>
              </a:ext>
            </a:extLst>
          </p:cNvPr>
          <p:cNvSpPr txBox="1"/>
          <p:nvPr/>
        </p:nvSpPr>
        <p:spPr>
          <a:xfrm>
            <a:off x="8906070" y="4764665"/>
            <a:ext cx="12549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500" b="1" dirty="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Forecasting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D4C3AE-1EB2-44F4-9BB2-8B5C1F6BBB0E}"/>
              </a:ext>
            </a:extLst>
          </p:cNvPr>
          <p:cNvSpPr txBox="1"/>
          <p:nvPr/>
        </p:nvSpPr>
        <p:spPr>
          <a:xfrm>
            <a:off x="10594260" y="4742726"/>
            <a:ext cx="12549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500" b="1" dirty="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355EB-46B3-4B29-9F0C-6858B5AE4F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4180" y="3803589"/>
            <a:ext cx="1131717" cy="420352"/>
          </a:xfrm>
          <a:prstGeom prst="rect">
            <a:avLst/>
          </a:prstGeom>
        </p:spPr>
      </p:pic>
      <p:pic>
        <p:nvPicPr>
          <p:cNvPr id="1026" name="Picture 2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49AA5A17-027E-4BC0-A89A-3EDED938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500" y="2817708"/>
            <a:ext cx="975075" cy="7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The Data Science Trilogy. So you are new to Python. Or perhaps… | by Hair  Parra | Towards Data Science">
            <a:extLst>
              <a:ext uri="{FF2B5EF4-FFF2-40B4-BE49-F238E27FC236}">
                <a16:creationId xmlns:a16="http://schemas.microsoft.com/office/drawing/2014/main" id="{DF7A6F78-46BD-4395-AA3C-A03E2456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61" y="1951740"/>
            <a:ext cx="1379962" cy="65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The Data Science Trilogy. So you are new to Python. Or perhaps… | by Hair  Parra | Towards Data Science">
            <a:extLst>
              <a:ext uri="{FF2B5EF4-FFF2-40B4-BE49-F238E27FC236}">
                <a16:creationId xmlns:a16="http://schemas.microsoft.com/office/drawing/2014/main" id="{BC7BB6A1-A2C5-41CA-A422-07BE6FB7A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353" y="3655385"/>
            <a:ext cx="1379962" cy="65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9B05A0-1618-4D90-A501-BBDE0906A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211" y="3655385"/>
            <a:ext cx="1379962" cy="5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9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5FF0-0C37-4C9C-BFEC-7BEB747A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ETL (Extract Transform Load)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BDC50-4065-45C6-A07E-4E1F8AA7A8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A7B5E-031F-40D5-9402-D5D7AEAB81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B8FED-13E4-46AA-B55C-B8A759466A67}"/>
              </a:ext>
            </a:extLst>
          </p:cNvPr>
          <p:cNvSpPr txBox="1"/>
          <p:nvPr/>
        </p:nvSpPr>
        <p:spPr>
          <a:xfrm>
            <a:off x="261831" y="861526"/>
            <a:ext cx="212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View of data Lab data</a:t>
            </a:r>
          </a:p>
          <a:p>
            <a:pPr algn="l">
              <a:buClr>
                <a:schemeClr val="tx2"/>
              </a:buClr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Clr>
                <a:schemeClr val="tx2"/>
              </a:buClr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F8F7BC-B465-40E5-BE2E-77392695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31" y="1313029"/>
            <a:ext cx="3331028" cy="2529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7AC67A-9564-479E-94BB-79B784640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43" y="1263608"/>
            <a:ext cx="3452216" cy="2575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E4177B-8589-40AE-A4C9-49B89A47B7F2}"/>
              </a:ext>
            </a:extLst>
          </p:cNvPr>
          <p:cNvSpPr txBox="1"/>
          <p:nvPr/>
        </p:nvSpPr>
        <p:spPr>
          <a:xfrm>
            <a:off x="3715954" y="847462"/>
            <a:ext cx="232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View of data Physician data</a:t>
            </a:r>
          </a:p>
          <a:p>
            <a:pPr algn="l">
              <a:buClr>
                <a:schemeClr val="tx2"/>
              </a:buClr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Clr>
                <a:schemeClr val="tx2"/>
              </a:buClr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4BD62-9A72-4C24-A055-4F27B625D537}"/>
              </a:ext>
            </a:extLst>
          </p:cNvPr>
          <p:cNvSpPr txBox="1"/>
          <p:nvPr/>
        </p:nvSpPr>
        <p:spPr>
          <a:xfrm>
            <a:off x="195942" y="3914623"/>
            <a:ext cx="1147665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tx2"/>
              </a:buClr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  <a:p>
            <a:pPr algn="just">
              <a:buClr>
                <a:schemeClr val="tx2"/>
              </a:buClr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The NA values were seen only in ID column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The % of missing values were as below</a:t>
            </a:r>
          </a:p>
          <a:p>
            <a:pPr algn="just">
              <a:buClr>
                <a:schemeClr val="tx2"/>
              </a:buClr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	Lab: 0.108%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20 rows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tx2"/>
              </a:buClr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	Physician: 0.01%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35 rows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Combined year and quarter column to a single Quarter start date column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Transformed column date to Index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Created a new Column “source” to represent the source of data either Lab or Physician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Combined Lab and Physician data to a single data frame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Identified total number of quarters, min date and max date</a:t>
            </a:r>
          </a:p>
          <a:p>
            <a:pPr marL="285750" indent="-285750" algn="just">
              <a:buClr>
                <a:schemeClr val="tx2"/>
              </a:buClr>
              <a:buFontTx/>
              <a:buChar char="-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D331-88F1-4176-AE60-ABBF4428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594" y="839230"/>
            <a:ext cx="3452216" cy="18056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5E5EC8-5782-4794-912E-10B04ECE1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362" y="4047834"/>
            <a:ext cx="4387442" cy="1894665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6B7E4537-5FAB-46AC-9E21-07F9C4A8F7E7}"/>
              </a:ext>
            </a:extLst>
          </p:cNvPr>
          <p:cNvSpPr/>
          <p:nvPr/>
        </p:nvSpPr>
        <p:spPr>
          <a:xfrm>
            <a:off x="9316616" y="2884259"/>
            <a:ext cx="690466" cy="98328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77F177-4D29-4005-9742-49599507AA6C}"/>
              </a:ext>
            </a:extLst>
          </p:cNvPr>
          <p:cNvSpPr/>
          <p:nvPr/>
        </p:nvSpPr>
        <p:spPr>
          <a:xfrm>
            <a:off x="228600" y="2090057"/>
            <a:ext cx="5047861" cy="172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8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8F66-5EEE-489A-BD9C-6E5EE651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31" y="18255"/>
            <a:ext cx="11779325" cy="660297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ETL (Quick look into the Data)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061B7-E853-4C89-B1F8-13EA4DB53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5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52D7E9-04BA-4F63-8739-FA313A5769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560311"/>
              </p:ext>
            </p:extLst>
          </p:nvPr>
        </p:nvGraphicFramePr>
        <p:xfrm>
          <a:off x="-853440" y="760781"/>
          <a:ext cx="6995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17" name="Picture 21">
            <a:extLst>
              <a:ext uri="{FF2B5EF4-FFF2-40B4-BE49-F238E27FC236}">
                <a16:creationId xmlns:a16="http://schemas.microsoft.com/office/drawing/2014/main" id="{A0234718-2377-4886-9AF7-C5529489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77" y="803016"/>
            <a:ext cx="6670635" cy="262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>
            <a:extLst>
              <a:ext uri="{FF2B5EF4-FFF2-40B4-BE49-F238E27FC236}">
                <a16:creationId xmlns:a16="http://schemas.microsoft.com/office/drawing/2014/main" id="{5C0D380E-2FE5-4718-8551-4E515DF5B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77" y="3427811"/>
            <a:ext cx="6670635" cy="275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4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747D9-0DD9-4FDB-8362-9E2748BB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Exploratory Data Analysis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1A3A5-D72E-4D4E-8423-C753F9D87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6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1ECE95-7A9A-49BD-BD52-BC70C9C90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942"/>
            <a:ext cx="4422606" cy="2664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C82F21-E641-4BC9-B468-EE1BF47B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8" y="3429000"/>
            <a:ext cx="4422607" cy="2664074"/>
          </a:xfrm>
          <a:prstGeom prst="rect">
            <a:avLst/>
          </a:prstGeom>
        </p:spPr>
      </p:pic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ACF0A54A-E701-4476-8193-CAC8953B5868}"/>
              </a:ext>
            </a:extLst>
          </p:cNvPr>
          <p:cNvSpPr/>
          <p:nvPr/>
        </p:nvSpPr>
        <p:spPr>
          <a:xfrm>
            <a:off x="3475653" y="2445826"/>
            <a:ext cx="1158399" cy="2171793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66343F-C064-4CDF-939F-6BB0C1E09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192978"/>
              </p:ext>
            </p:extLst>
          </p:nvPr>
        </p:nvGraphicFramePr>
        <p:xfrm>
          <a:off x="5486400" y="960415"/>
          <a:ext cx="62337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325">
                  <a:extLst>
                    <a:ext uri="{9D8B030D-6E8A-4147-A177-3AD203B41FA5}">
                      <a16:colId xmlns:a16="http://schemas.microsoft.com/office/drawing/2014/main" val="3463502331"/>
                    </a:ext>
                  </a:extLst>
                </a:gridCol>
                <a:gridCol w="2173048">
                  <a:extLst>
                    <a:ext uri="{9D8B030D-6E8A-4147-A177-3AD203B41FA5}">
                      <a16:colId xmlns:a16="http://schemas.microsoft.com/office/drawing/2014/main" val="1381683189"/>
                    </a:ext>
                  </a:extLst>
                </a:gridCol>
                <a:gridCol w="1990373">
                  <a:extLst>
                    <a:ext uri="{9D8B030D-6E8A-4147-A177-3AD203B41FA5}">
                      <a16:colId xmlns:a16="http://schemas.microsoft.com/office/drawing/2014/main" val="237486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 Id’s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Lab Id’s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Physician Id’s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857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54860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52784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6879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9CEA7E7-C3C6-47B4-A1BC-FE0F5FD2F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515" y="2061796"/>
            <a:ext cx="6494713" cy="38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2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CFC605-68D1-4446-988A-77DB6B81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597" y="1052965"/>
            <a:ext cx="7985403" cy="2740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3A81CF-30D3-4E51-AA26-9B79CD2C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Exploratory Data Analysis Cont.…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D8B2E-C57C-4B5F-9DC6-2ADC99E34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7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C49F72-B56E-4D2B-A5A3-22F9D44F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22" y="1774199"/>
            <a:ext cx="920454" cy="461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95C3C3-74AC-44BF-9F9B-D24FB6A04D49}"/>
              </a:ext>
            </a:extLst>
          </p:cNvPr>
          <p:cNvSpPr txBox="1"/>
          <p:nvPr/>
        </p:nvSpPr>
        <p:spPr>
          <a:xfrm>
            <a:off x="221906" y="748578"/>
            <a:ext cx="4398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2"/>
              </a:buClr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Noise and Missing data Imputation Framework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7DAA5D-D741-467E-94EE-92ACB8041C05}"/>
              </a:ext>
            </a:extLst>
          </p:cNvPr>
          <p:cNvSpPr/>
          <p:nvPr/>
        </p:nvSpPr>
        <p:spPr>
          <a:xfrm>
            <a:off x="1096060" y="1086346"/>
            <a:ext cx="1815016" cy="363003"/>
          </a:xfrm>
          <a:prstGeom prst="roundRect">
            <a:avLst/>
          </a:prstGeom>
          <a:solidFill>
            <a:srgbClr val="F68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Bad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F18B28-950F-4948-B2A8-F5CFA9562FF8}"/>
              </a:ext>
            </a:extLst>
          </p:cNvPr>
          <p:cNvCxnSpPr>
            <a:cxnSpLocks/>
          </p:cNvCxnSpPr>
          <p:nvPr/>
        </p:nvCxnSpPr>
        <p:spPr>
          <a:xfrm>
            <a:off x="10017311" y="1612697"/>
            <a:ext cx="0" cy="2036110"/>
          </a:xfrm>
          <a:prstGeom prst="line">
            <a:avLst/>
          </a:prstGeom>
          <a:ln w="158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77783B-D676-48F8-9289-4B8CD461A556}"/>
              </a:ext>
            </a:extLst>
          </p:cNvPr>
          <p:cNvCxnSpPr>
            <a:cxnSpLocks/>
          </p:cNvCxnSpPr>
          <p:nvPr/>
        </p:nvCxnSpPr>
        <p:spPr>
          <a:xfrm>
            <a:off x="9603357" y="1608109"/>
            <a:ext cx="1" cy="2036110"/>
          </a:xfrm>
          <a:prstGeom prst="line">
            <a:avLst/>
          </a:prstGeom>
          <a:ln w="158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8D6FAE-D62F-42BA-A5EB-197712778656}"/>
              </a:ext>
            </a:extLst>
          </p:cNvPr>
          <p:cNvSpPr/>
          <p:nvPr/>
        </p:nvSpPr>
        <p:spPr>
          <a:xfrm>
            <a:off x="396786" y="1693890"/>
            <a:ext cx="3266342" cy="5506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Noise Removal for 100% available Time Series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724A1F-3204-4AA1-B806-A431A982127D}"/>
              </a:ext>
            </a:extLst>
          </p:cNvPr>
          <p:cNvSpPr/>
          <p:nvPr/>
        </p:nvSpPr>
        <p:spPr>
          <a:xfrm>
            <a:off x="396786" y="2475660"/>
            <a:ext cx="3266342" cy="5469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Multiple Imputation techniques and there evaluation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565580-9D65-4CBD-B8E3-70FA63899B7D}"/>
              </a:ext>
            </a:extLst>
          </p:cNvPr>
          <p:cNvSpPr/>
          <p:nvPr/>
        </p:nvSpPr>
        <p:spPr>
          <a:xfrm>
            <a:off x="396785" y="3253694"/>
            <a:ext cx="3266342" cy="7810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Apply best Imputation technique for time series having &gt;=75% and &gt;=50% missing data.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B1F9CF-43C9-4E81-A732-2461B0245417}"/>
              </a:ext>
            </a:extLst>
          </p:cNvPr>
          <p:cNvSpPr/>
          <p:nvPr/>
        </p:nvSpPr>
        <p:spPr>
          <a:xfrm>
            <a:off x="396785" y="4255020"/>
            <a:ext cx="3236496" cy="5469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Noise removal for &gt;=75% and &gt;=50% missing data Time series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A5DAF8-A015-4351-AADA-8E5B18492D99}"/>
              </a:ext>
            </a:extLst>
          </p:cNvPr>
          <p:cNvSpPr/>
          <p:nvPr/>
        </p:nvSpPr>
        <p:spPr>
          <a:xfrm>
            <a:off x="1036367" y="5846787"/>
            <a:ext cx="1815016" cy="363003"/>
          </a:xfrm>
          <a:prstGeom prst="roundRect">
            <a:avLst/>
          </a:prstGeom>
          <a:solidFill>
            <a:srgbClr val="C4E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Good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B6EE6A-6349-4B93-B562-7A6127988EB4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003568" y="1449349"/>
            <a:ext cx="0" cy="256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89CA23-E62D-4DC9-B7EA-4C95EB656A0B}"/>
              </a:ext>
            </a:extLst>
          </p:cNvPr>
          <p:cNvCxnSpPr>
            <a:cxnSpLocks/>
          </p:cNvCxnSpPr>
          <p:nvPr/>
        </p:nvCxnSpPr>
        <p:spPr>
          <a:xfrm>
            <a:off x="1975035" y="2244545"/>
            <a:ext cx="0" cy="21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BE9662-C8D9-4464-AB40-9CCCB9BEFB3A}"/>
              </a:ext>
            </a:extLst>
          </p:cNvPr>
          <p:cNvCxnSpPr>
            <a:cxnSpLocks/>
          </p:cNvCxnSpPr>
          <p:nvPr/>
        </p:nvCxnSpPr>
        <p:spPr>
          <a:xfrm>
            <a:off x="1975035" y="3022579"/>
            <a:ext cx="0" cy="20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2D04E3-CD69-4806-B21C-D68619E4D797}"/>
              </a:ext>
            </a:extLst>
          </p:cNvPr>
          <p:cNvCxnSpPr>
            <a:cxnSpLocks/>
          </p:cNvCxnSpPr>
          <p:nvPr/>
        </p:nvCxnSpPr>
        <p:spPr>
          <a:xfrm>
            <a:off x="1967405" y="4017339"/>
            <a:ext cx="0" cy="23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A56D6D2-D155-4D6F-8A9B-3E76543DA8E6}"/>
              </a:ext>
            </a:extLst>
          </p:cNvPr>
          <p:cNvSpPr/>
          <p:nvPr/>
        </p:nvSpPr>
        <p:spPr>
          <a:xfrm>
            <a:off x="396784" y="5043893"/>
            <a:ext cx="3203791" cy="5469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Remove time series with &lt;50% of missing data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5B762F-109F-46A4-87DF-B44666F28DA4}"/>
              </a:ext>
            </a:extLst>
          </p:cNvPr>
          <p:cNvCxnSpPr>
            <a:cxnSpLocks/>
          </p:cNvCxnSpPr>
          <p:nvPr/>
        </p:nvCxnSpPr>
        <p:spPr>
          <a:xfrm>
            <a:off x="1943875" y="4806212"/>
            <a:ext cx="0" cy="23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3A0DB28-ED00-4E3C-9B06-E7A1FCB9D62C}"/>
              </a:ext>
            </a:extLst>
          </p:cNvPr>
          <p:cNvCxnSpPr>
            <a:cxnSpLocks/>
          </p:cNvCxnSpPr>
          <p:nvPr/>
        </p:nvCxnSpPr>
        <p:spPr>
          <a:xfrm>
            <a:off x="1929996" y="5609106"/>
            <a:ext cx="0" cy="23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8E6637A-D170-4DE6-9187-8C5635624DCB}"/>
              </a:ext>
            </a:extLst>
          </p:cNvPr>
          <p:cNvSpPr/>
          <p:nvPr/>
        </p:nvSpPr>
        <p:spPr>
          <a:xfrm rot="10800000">
            <a:off x="2983831" y="1154359"/>
            <a:ext cx="1222765" cy="203801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6343B10-8CA6-4A47-A4C9-84ADB76E3A88}"/>
              </a:ext>
            </a:extLst>
          </p:cNvPr>
          <p:cNvSpPr/>
          <p:nvPr/>
        </p:nvSpPr>
        <p:spPr>
          <a:xfrm>
            <a:off x="2944789" y="5919438"/>
            <a:ext cx="1222765" cy="181019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1511F5-37FF-4F00-8D2E-63853E72F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340" y="3873012"/>
            <a:ext cx="7927660" cy="23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4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7A8E-FD9E-4687-8B57-DE87CB28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Exploratory Data Analysis Cont.…</a:t>
            </a:r>
            <a:endParaRPr lang="en-GB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90344-D208-47C0-B108-975CBB8EFE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0400" algn="r"/>
              </a:tabLst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BA7C-9E66-415C-B995-6EF54CC1E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1CCC6E-551F-E240-B890-EE33B4D560F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C659A3-6CB6-48A0-88F2-1D03A813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7" y="760534"/>
            <a:ext cx="3718447" cy="1347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1CA091-E0C5-4DC1-A81C-C2EAC21C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012" y="797490"/>
            <a:ext cx="2653696" cy="12737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1BB48E-1738-4BC6-AA20-B90CB6228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51" y="763075"/>
            <a:ext cx="2709610" cy="12452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426925-D377-42AD-8014-346D776AC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08174"/>
            <a:ext cx="3789484" cy="1538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54B106-476E-4146-9C78-835341B46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012" y="2145323"/>
            <a:ext cx="2693263" cy="14534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FABF76-DFED-462D-912C-C082AD6AA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275" y="2145323"/>
            <a:ext cx="2709610" cy="14534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412EB0-D3B0-412F-A39E-9EAC8276A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1008" y="2142510"/>
            <a:ext cx="2693262" cy="14534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388D0D-C417-4183-B03B-3E8A3A5D8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6274" y="790039"/>
            <a:ext cx="2693263" cy="12886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D29D15-BE0A-4B64-BE0F-F34AB3F8C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376" y="3777639"/>
            <a:ext cx="9145465" cy="30803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F027F3A-A650-4D38-843B-6EBA680558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9908" y="4528429"/>
            <a:ext cx="2189716" cy="141443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C4379A0-986E-4EC3-8A5E-5CC6AD669A11}"/>
              </a:ext>
            </a:extLst>
          </p:cNvPr>
          <p:cNvSpPr/>
          <p:nvPr/>
        </p:nvSpPr>
        <p:spPr>
          <a:xfrm>
            <a:off x="9557841" y="5855677"/>
            <a:ext cx="2634159" cy="1002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0D9718-307E-4A97-BD15-1F57B48256C9}"/>
              </a:ext>
            </a:extLst>
          </p:cNvPr>
          <p:cNvSpPr/>
          <p:nvPr/>
        </p:nvSpPr>
        <p:spPr>
          <a:xfrm>
            <a:off x="0" y="5855676"/>
            <a:ext cx="444012" cy="1002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083341"/>
      </p:ext>
    </p:extLst>
  </p:cSld>
  <p:clrMapOvr>
    <a:masterClrMapping/>
  </p:clrMapOvr>
</p:sld>
</file>

<file path=ppt/theme/theme1.xml><?xml version="1.0" encoding="utf-8"?>
<a:theme xmlns:a="http://schemas.openxmlformats.org/drawingml/2006/main" name="1_Short Title Slides NT">
  <a:themeElements>
    <a:clrScheme name="Custom 13">
      <a:dk1>
        <a:srgbClr val="16162C"/>
      </a:dk1>
      <a:lt1>
        <a:srgbClr val="FFFFFF"/>
      </a:lt1>
      <a:dk2>
        <a:srgbClr val="3F4498"/>
      </a:dk2>
      <a:lt2>
        <a:srgbClr val="AAAAAA"/>
      </a:lt2>
      <a:accent1>
        <a:srgbClr val="3E4498"/>
      </a:accent1>
      <a:accent2>
        <a:srgbClr val="AE74EC"/>
      </a:accent2>
      <a:accent3>
        <a:srgbClr val="00BEFE"/>
      </a:accent3>
      <a:accent4>
        <a:srgbClr val="FF814F"/>
      </a:accent4>
      <a:accent5>
        <a:srgbClr val="3256FF"/>
      </a:accent5>
      <a:accent6>
        <a:srgbClr val="FF49A9"/>
      </a:accent6>
      <a:hlink>
        <a:srgbClr val="8235D4"/>
      </a:hlink>
      <a:folHlink>
        <a:srgbClr val="DFA9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1450" indent="-171450" algn="l">
          <a:buClr>
            <a:schemeClr val="tx2"/>
          </a:buClr>
          <a:buFont typeface="Arial" panose="020B0604020202020204" pitchFamily="34" charset="0"/>
          <a:buChar char="•"/>
          <a:defRPr sz="12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 Template Diaceutics.potx" id="{EB6E3511-C995-410C-B117-F91012D92804}" vid="{5A327B46-936E-46C9-BAEC-2F0CA16410D6}"/>
    </a:ext>
  </a:extLst>
</a:theme>
</file>

<file path=ppt/theme/theme2.xml><?xml version="1.0" encoding="utf-8"?>
<a:theme xmlns:a="http://schemas.openxmlformats.org/drawingml/2006/main" name="1_Office Theme">
  <a:themeElements>
    <a:clrScheme name="Custom 9">
      <a:dk1>
        <a:srgbClr val="16162C"/>
      </a:dk1>
      <a:lt1>
        <a:srgbClr val="FFFFFF"/>
      </a:lt1>
      <a:dk2>
        <a:srgbClr val="3F4498"/>
      </a:dk2>
      <a:lt2>
        <a:srgbClr val="AAAAAA"/>
      </a:lt2>
      <a:accent1>
        <a:srgbClr val="3E4498"/>
      </a:accent1>
      <a:accent2>
        <a:srgbClr val="DFA9FF"/>
      </a:accent2>
      <a:accent3>
        <a:srgbClr val="3DDEFF"/>
      </a:accent3>
      <a:accent4>
        <a:srgbClr val="FF7039"/>
      </a:accent4>
      <a:accent5>
        <a:srgbClr val="3256FF"/>
      </a:accent5>
      <a:accent6>
        <a:srgbClr val="FF61BE"/>
      </a:accent6>
      <a:hlink>
        <a:srgbClr val="8235D4"/>
      </a:hlink>
      <a:folHlink>
        <a:srgbClr val="DFA9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 Template Diaceutics.potx" id="{EB6E3511-C995-410C-B117-F91012D92804}" vid="{F978548B-E935-4713-8363-A6D44D2C25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F74DF76F18FD4A80E1DA02C9600CD7" ma:contentTypeVersion="15" ma:contentTypeDescription="Create a new document." ma:contentTypeScope="" ma:versionID="ca5ab88b0fe08ebe0238a402841d85eb">
  <xsd:schema xmlns:xsd="http://www.w3.org/2001/XMLSchema" xmlns:xs="http://www.w3.org/2001/XMLSchema" xmlns:p="http://schemas.microsoft.com/office/2006/metadata/properties" xmlns:ns2="30c15349-51da-4008-8527-e0c7ac7a0571" xmlns:ns3="d417cddc-e460-4904-91c3-ec7d9c9d5cb4" targetNamespace="http://schemas.microsoft.com/office/2006/metadata/properties" ma:root="true" ma:fieldsID="12842f265d343a168b5d303ebb1b24bc" ns2:_="" ns3:_="">
    <xsd:import namespace="30c15349-51da-4008-8527-e0c7ac7a0571"/>
    <xsd:import namespace="d417cddc-e460-4904-91c3-ec7d9c9d5cb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c15349-51da-4008-8527-e0c7ac7a05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17cddc-e460-4904-91c3-ec7d9c9d5c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E5219E-8A51-49DA-9958-A0DC932942B9}">
  <ds:schemaRefs>
    <ds:schemaRef ds:uri="30c15349-51da-4008-8527-e0c7ac7a0571"/>
    <ds:schemaRef ds:uri="d417cddc-e460-4904-91c3-ec7d9c9d5c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B59192A-F0E8-4B82-A626-55DEC190605F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d417cddc-e460-4904-91c3-ec7d9c9d5cb4"/>
    <ds:schemaRef ds:uri="30c15349-51da-4008-8527-e0c7ac7a0571"/>
  </ds:schemaRefs>
</ds:datastoreItem>
</file>

<file path=customXml/itemProps3.xml><?xml version="1.0" encoding="utf-8"?>
<ds:datastoreItem xmlns:ds="http://schemas.openxmlformats.org/officeDocument/2006/customXml" ds:itemID="{890F7F76-B6C4-40AE-83B6-BDB784C72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923</Words>
  <Application>Microsoft Office PowerPoint</Application>
  <PresentationFormat>Widescreen</PresentationFormat>
  <Paragraphs>266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Bahnschrift SemiBold</vt:lpstr>
      <vt:lpstr>Roboto</vt:lpstr>
      <vt:lpstr>Wingdings</vt:lpstr>
      <vt:lpstr>Calibri</vt:lpstr>
      <vt:lpstr>Inter</vt:lpstr>
      <vt:lpstr>1_Short Title Slides NT</vt:lpstr>
      <vt:lpstr>1_Office Theme</vt:lpstr>
      <vt:lpstr>ML/AI for Prediction of Physician and Laboratory Diagnostic Testing   </vt:lpstr>
      <vt:lpstr>Background</vt:lpstr>
      <vt:lpstr>Problem Statement</vt:lpstr>
      <vt:lpstr>Data Science Pipeline and Tools Used</vt:lpstr>
      <vt:lpstr>ETL (Extract Transform Load)</vt:lpstr>
      <vt:lpstr>ETL (Quick look into the Data)</vt:lpstr>
      <vt:lpstr>Exploratory Data Analysis</vt:lpstr>
      <vt:lpstr>Exploratory Data Analysis Cont.…</vt:lpstr>
      <vt:lpstr>Exploratory Data Analysis Cont.…</vt:lpstr>
      <vt:lpstr>Exploratory Data Analysis Cont.…</vt:lpstr>
      <vt:lpstr>Modelling</vt:lpstr>
      <vt:lpstr>Modelling </vt:lpstr>
      <vt:lpstr>Future Scope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Murphy</dc:creator>
  <cp:lastModifiedBy>Anjum Banu Ismail</cp:lastModifiedBy>
  <cp:revision>22</cp:revision>
  <dcterms:created xsi:type="dcterms:W3CDTF">2020-06-25T14:52:33Z</dcterms:created>
  <dcterms:modified xsi:type="dcterms:W3CDTF">2021-11-08T14:03:04Z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0x010100E6F74DF76F18FD4A80E1DA02C9600CD7</vt:lpwstr>
  </property>
</Properties>
</file>